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304" r:id="rId4"/>
    <p:sldId id="301" r:id="rId5"/>
    <p:sldId id="302" r:id="rId6"/>
    <p:sldId id="305" r:id="rId7"/>
    <p:sldId id="311" r:id="rId8"/>
    <p:sldId id="312" r:id="rId9"/>
    <p:sldId id="292" r:id="rId10"/>
    <p:sldId id="318" r:id="rId11"/>
    <p:sldId id="317" r:id="rId12"/>
    <p:sldId id="319" r:id="rId13"/>
    <p:sldId id="320" r:id="rId14"/>
    <p:sldId id="321" r:id="rId15"/>
    <p:sldId id="294" r:id="rId16"/>
    <p:sldId id="281" r:id="rId17"/>
    <p:sldId id="278" r:id="rId18"/>
    <p:sldId id="299" r:id="rId19"/>
    <p:sldId id="295" r:id="rId20"/>
    <p:sldId id="323" r:id="rId21"/>
    <p:sldId id="322" r:id="rId22"/>
    <p:sldId id="296" r:id="rId23"/>
    <p:sldId id="325" r:id="rId24"/>
    <p:sldId id="324" r:id="rId25"/>
    <p:sldId id="298" r:id="rId26"/>
    <p:sldId id="300" r:id="rId27"/>
    <p:sldId id="315" r:id="rId28"/>
    <p:sldId id="313" r:id="rId29"/>
    <p:sldId id="330" r:id="rId30"/>
    <p:sldId id="341" r:id="rId31"/>
    <p:sldId id="282" r:id="rId32"/>
    <p:sldId id="328" r:id="rId33"/>
    <p:sldId id="339" r:id="rId34"/>
    <p:sldId id="314" r:id="rId35"/>
    <p:sldId id="340" r:id="rId36"/>
    <p:sldId id="346" r:id="rId37"/>
    <p:sldId id="347" r:id="rId38"/>
    <p:sldId id="348" r:id="rId39"/>
    <p:sldId id="349" r:id="rId40"/>
    <p:sldId id="309" r:id="rId41"/>
    <p:sldId id="310" r:id="rId42"/>
    <p:sldId id="326" r:id="rId43"/>
    <p:sldId id="329" r:id="rId44"/>
    <p:sldId id="350" r:id="rId45"/>
    <p:sldId id="288" r:id="rId46"/>
    <p:sldId id="289" r:id="rId47"/>
    <p:sldId id="290" r:id="rId48"/>
    <p:sldId id="333" r:id="rId49"/>
    <p:sldId id="332" r:id="rId50"/>
    <p:sldId id="334" r:id="rId51"/>
    <p:sldId id="335" r:id="rId52"/>
    <p:sldId id="337" r:id="rId53"/>
    <p:sldId id="338" r:id="rId54"/>
    <p:sldId id="306" r:id="rId55"/>
    <p:sldId id="327" r:id="rId56"/>
    <p:sldId id="291" r:id="rId57"/>
    <p:sldId id="307" r:id="rId58"/>
    <p:sldId id="342" r:id="rId59"/>
    <p:sldId id="343" r:id="rId60"/>
    <p:sldId id="344" r:id="rId61"/>
    <p:sldId id="345" r:id="rId62"/>
    <p:sldId id="35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3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76BD"/>
    <a:srgbClr val="F4B183"/>
    <a:srgbClr val="505660"/>
    <a:srgbClr val="556A85"/>
    <a:srgbClr val="D9D9D9"/>
    <a:srgbClr val="F4FEF4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Region Overlap with reference - transcript level (JUM)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'junction ontology - transcripts'!$A$4:$A$9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transcripts'!$B$4:$B$9</c:f>
              <c:numCache>
                <c:formatCode>General</c:formatCode>
                <c:ptCount val="6"/>
                <c:pt idx="0">
                  <c:v>95.594262295082004</c:v>
                </c:pt>
                <c:pt idx="1">
                  <c:v>78.381147540983605</c:v>
                </c:pt>
                <c:pt idx="2">
                  <c:v>52.868852459016402</c:v>
                </c:pt>
                <c:pt idx="3">
                  <c:v>45.184426229508198</c:v>
                </c:pt>
                <c:pt idx="4">
                  <c:v>37.192622950819697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65-4C35-9417-54E21857F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78240"/>
        <c:axId val="107779296"/>
      </c:barChart>
      <c:catAx>
        <c:axId val="1827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79296"/>
        <c:crosses val="autoZero"/>
        <c:auto val="1"/>
        <c:lblAlgn val="ctr"/>
        <c:lblOffset val="100"/>
        <c:noMultiLvlLbl val="0"/>
      </c:catAx>
      <c:valAx>
        <c:axId val="1077792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Junction Overlap with reference - protein level (JUM)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'junction ontology - transcripts'!$A$18:$A$23</c:f>
              <c:strCache>
                <c:ptCount val="6"/>
                <c:pt idx="0">
                  <c:v>Interpro domain</c:v>
                </c:pt>
                <c:pt idx="1">
                  <c:v>Low complexity region</c:v>
                </c:pt>
                <c:pt idx="2">
                  <c:v>Disordered region</c:v>
                </c:pt>
                <c:pt idx="3">
                  <c:v>Coiled-coiled domain</c:v>
                </c:pt>
                <c:pt idx="4">
                  <c:v>tmhmm domain</c:v>
                </c:pt>
                <c:pt idx="5">
                  <c:v>signalp domain</c:v>
                </c:pt>
              </c:strCache>
            </c:strRef>
          </c:cat>
          <c:val>
            <c:numRef>
              <c:f>'junction ontology - transcripts'!$B$18:$B$23</c:f>
              <c:numCache>
                <c:formatCode>General</c:formatCode>
                <c:ptCount val="6"/>
                <c:pt idx="0">
                  <c:v>93.292682926829301</c:v>
                </c:pt>
                <c:pt idx="1">
                  <c:v>56.910569105691103</c:v>
                </c:pt>
                <c:pt idx="2">
                  <c:v>48.577235772357703</c:v>
                </c:pt>
                <c:pt idx="3">
                  <c:v>16.260162601626</c:v>
                </c:pt>
                <c:pt idx="4">
                  <c:v>9.5528455284552791</c:v>
                </c:pt>
                <c:pt idx="5">
                  <c:v>2.6422764227642301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2-4046-88A5-4D2A4228B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600688"/>
        <c:axId val="305142816"/>
      </c:barChart>
      <c:catAx>
        <c:axId val="38660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142816"/>
        <c:crosses val="autoZero"/>
        <c:auto val="1"/>
        <c:lblAlgn val="ctr"/>
        <c:lblOffset val="100"/>
        <c:noMultiLvlLbl val="0"/>
      </c:catAx>
      <c:valAx>
        <c:axId val="30514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0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Exon Overlap with reference - transcript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'junction ontology - transcripts'!$T$4:$T$9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transcripts'!$U$4:$U$9</c:f>
              <c:numCache>
                <c:formatCode>General</c:formatCode>
                <c:ptCount val="6"/>
                <c:pt idx="0">
                  <c:v>72.645914396887207</c:v>
                </c:pt>
                <c:pt idx="1">
                  <c:v>64.630350194552506</c:v>
                </c:pt>
                <c:pt idx="2">
                  <c:v>31.050583657587499</c:v>
                </c:pt>
                <c:pt idx="3">
                  <c:v>30.544747081712099</c:v>
                </c:pt>
                <c:pt idx="4">
                  <c:v>21.245136186770399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7-48EF-B3A3-7E04323A8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727456"/>
        <c:axId val="397535744"/>
      </c:barChart>
      <c:catAx>
        <c:axId val="3907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535744"/>
        <c:crosses val="autoZero"/>
        <c:auto val="1"/>
        <c:lblAlgn val="ctr"/>
        <c:lblOffset val="100"/>
        <c:noMultiLvlLbl val="0"/>
      </c:catAx>
      <c:valAx>
        <c:axId val="397535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7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Junction Overlap with reference - protein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'junction ontology - transcripts'!$T$18:$T$23</c:f>
              <c:strCache>
                <c:ptCount val="6"/>
                <c:pt idx="0">
                  <c:v>Interpro domain</c:v>
                </c:pt>
                <c:pt idx="1">
                  <c:v>Low complexity region</c:v>
                </c:pt>
                <c:pt idx="2">
                  <c:v>Disordered region</c:v>
                </c:pt>
                <c:pt idx="3">
                  <c:v>Coiled-coiled domain</c:v>
                </c:pt>
                <c:pt idx="4">
                  <c:v>tmhmm domain</c:v>
                </c:pt>
                <c:pt idx="5">
                  <c:v>signalp domain</c:v>
                </c:pt>
              </c:strCache>
            </c:strRef>
          </c:cat>
          <c:val>
            <c:numRef>
              <c:f>'junction ontology - transcripts'!$U$18:$U$23</c:f>
              <c:numCache>
                <c:formatCode>General</c:formatCode>
                <c:ptCount val="6"/>
                <c:pt idx="0">
                  <c:v>89.281364190012198</c:v>
                </c:pt>
                <c:pt idx="1">
                  <c:v>49.939098660170501</c:v>
                </c:pt>
                <c:pt idx="2">
                  <c:v>39.342265529841697</c:v>
                </c:pt>
                <c:pt idx="3">
                  <c:v>16.199756394640701</c:v>
                </c:pt>
                <c:pt idx="4">
                  <c:v>11.5712545676005</c:v>
                </c:pt>
                <c:pt idx="5">
                  <c:v>1.4616321559074299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47-4B91-A7B4-9D51691FA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632688"/>
        <c:axId val="304163888"/>
      </c:barChart>
      <c:catAx>
        <c:axId val="38663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4163888"/>
        <c:crosses val="autoZero"/>
        <c:auto val="1"/>
        <c:lblAlgn val="ctr"/>
        <c:lblOffset val="100"/>
        <c:noMultiLvlLbl val="0"/>
      </c:catAx>
      <c:valAx>
        <c:axId val="30416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3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</a:t>
            </a:r>
            <a:r>
              <a:rPr lang="en-US" sz="1400" b="0" i="0" u="none" strike="noStrike" baseline="0">
                <a:effectLst/>
              </a:rPr>
              <a:t>Region</a:t>
            </a:r>
            <a:r>
              <a:rPr lang="en-US" baseline="0"/>
              <a:t> Overlap with reference - transcript level (JUM)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19033455074469"/>
          <c:y val="0.19949074074074077"/>
          <c:w val="0.86360314127736637"/>
          <c:h val="0.6422532079323417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'junction ontology - transcripts'!$A$4:$A$9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transcripts'!$C$4:$C$9</c:f>
              <c:numCache>
                <c:formatCode>0.0</c:formatCode>
                <c:ptCount val="6"/>
                <c:pt idx="0">
                  <c:v>100</c:v>
                </c:pt>
                <c:pt idx="1">
                  <c:v>81.993569131832757</c:v>
                </c:pt>
                <c:pt idx="2">
                  <c:v>55.305466237942106</c:v>
                </c:pt>
                <c:pt idx="3">
                  <c:v>47.26688102893889</c:v>
                </c:pt>
                <c:pt idx="4">
                  <c:v>38.906752411575575</c:v>
                </c:pt>
                <c:pt idx="5" formatCode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EE-4C65-BD34-642FF7357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78240"/>
        <c:axId val="107779296"/>
      </c:barChart>
      <c:catAx>
        <c:axId val="1827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79296"/>
        <c:crosses val="autoZero"/>
        <c:auto val="1"/>
        <c:lblAlgn val="ctr"/>
        <c:lblOffset val="100"/>
        <c:noMultiLvlLbl val="0"/>
      </c:catAx>
      <c:valAx>
        <c:axId val="1077792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 coding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Exon Overlap with reference - transcript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19031639920553"/>
          <c:y val="0.20412037037037037"/>
          <c:w val="0.86360316295882411"/>
          <c:h val="0.6376235783027122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'junction ontology - transcripts'!$T$4:$T$9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transcripts'!$V$4:$V$9</c:f>
              <c:numCache>
                <c:formatCode>0.0</c:formatCode>
                <c:ptCount val="6"/>
                <c:pt idx="0">
                  <c:v>100</c:v>
                </c:pt>
                <c:pt idx="1">
                  <c:v>88.966256025709598</c:v>
                </c:pt>
                <c:pt idx="2">
                  <c:v>42.742367434386622</c:v>
                </c:pt>
                <c:pt idx="3">
                  <c:v>42.046063202999484</c:v>
                </c:pt>
                <c:pt idx="4">
                  <c:v>29.24477771826454</c:v>
                </c:pt>
                <c:pt idx="5" formatCode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0F-4A65-ACD7-61AA12CBA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727456"/>
        <c:axId val="397535744"/>
      </c:barChart>
      <c:catAx>
        <c:axId val="3907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535744"/>
        <c:crosses val="autoZero"/>
        <c:auto val="1"/>
        <c:lblAlgn val="ctr"/>
        <c:lblOffset val="100"/>
        <c:noMultiLvlLbl val="0"/>
      </c:catAx>
      <c:valAx>
        <c:axId val="397535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 coding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7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nucleotides in annotated genome (</a:t>
            </a:r>
            <a:r>
              <a:rPr lang="en-US" baseline="0" dirty="0" err="1"/>
              <a:t>Ensembl</a:t>
            </a:r>
            <a:r>
              <a:rPr lang="en-US" baseline="0" dirty="0"/>
              <a:t> 38 v98) lying in regions </a:t>
            </a:r>
            <a:r>
              <a:rPr lang="en-US" sz="1400" b="0" i="0" u="none" strike="noStrike" baseline="0" dirty="0">
                <a:effectLst/>
              </a:rPr>
              <a:t>tested </a:t>
            </a:r>
            <a:r>
              <a:rPr lang="en-US" baseline="0" dirty="0"/>
              <a:t> (</a:t>
            </a:r>
            <a:r>
              <a:rPr lang="en-US" baseline="0" dirty="0" err="1"/>
              <a:t>normalised</a:t>
            </a:r>
            <a:r>
              <a:rPr lang="en-US" baseline="0" dirty="0"/>
              <a:t> to protein-coding)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76252630817426"/>
          <c:y val="0.15822780264183434"/>
          <c:w val="0.83664134926308553"/>
          <c:h val="0.757497507932394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'junction ontology - transcripts'!$Z$4:$Z$9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lncRNA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transcripts'!$AB$4:$AB$9</c:f>
              <c:numCache>
                <c:formatCode>0.0</c:formatCode>
                <c:ptCount val="6"/>
                <c:pt idx="0">
                  <c:v>100</c:v>
                </c:pt>
                <c:pt idx="1">
                  <c:v>59.34124495429112</c:v>
                </c:pt>
                <c:pt idx="2">
                  <c:v>45.000398971223866</c:v>
                </c:pt>
                <c:pt idx="3">
                  <c:v>44.552697023884832</c:v>
                </c:pt>
                <c:pt idx="4">
                  <c:v>4.8521876771249248</c:v>
                </c:pt>
                <c:pt idx="5">
                  <c:v>8.0040301737834788E-2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E-4294-92B3-BBB3DFD18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3860800"/>
        <c:axId val="172485712"/>
      </c:barChart>
      <c:catAx>
        <c:axId val="39386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485712"/>
        <c:crosses val="autoZero"/>
        <c:auto val="1"/>
        <c:lblAlgn val="ctr"/>
        <c:lblOffset val="100"/>
        <c:noMultiLvlLbl val="0"/>
      </c:catAx>
      <c:valAx>
        <c:axId val="172485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</a:t>
                </a:r>
                <a:r>
                  <a:rPr lang="en-US" baseline="0"/>
                  <a:t> coding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8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Agreement of flagged NMD transcripts with reference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'NMD min exon sweep'!$A$10</c:f>
              <c:strCache>
                <c:ptCount val="1"/>
                <c:pt idx="0">
                  <c:v>number of NMD in common with reference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sweep'!$B$10:$E$10</c:f>
              <c:numCache>
                <c:formatCode>General</c:formatCode>
                <c:ptCount val="4"/>
                <c:pt idx="0">
                  <c:v>2364</c:v>
                </c:pt>
                <c:pt idx="1">
                  <c:v>2308</c:v>
                </c:pt>
                <c:pt idx="2">
                  <c:v>2115</c:v>
                </c:pt>
                <c:pt idx="3">
                  <c:v>1680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955503"/>
        <c:axId val="1054535551"/>
      </c:lineChart>
      <c:lineChart>
        <c:grouping val="standard"/>
        <c:varyColors val="0"/>
        <c:ser>
          <c:idx val="0"/>
          <c:order val="0"/>
          <c:tx>
            <c:strRef>
              <c:f>'NMD min exon sweep'!$A$9</c:f>
              <c:strCache>
                <c:ptCount val="1"/>
                <c:pt idx="0">
                  <c:v>percent transcripts flagged as NMD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5721914641008378E-3"/>
                  <c:y val="-6.381192275398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sweep'!$B$9:$E$9</c:f>
              <c:numCache>
                <c:formatCode>General</c:formatCode>
                <c:ptCount val="4"/>
                <c:pt idx="0">
                  <c:v>10.75</c:v>
                </c:pt>
                <c:pt idx="1">
                  <c:v>7.71</c:v>
                </c:pt>
                <c:pt idx="2">
                  <c:v>5.32</c:v>
                </c:pt>
                <c:pt idx="3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B9-494E-9882-3CD9AE61FC03}"/>
            </c:ext>
          </c:extLst>
        </c:ser>
        <c:ser>
          <c:idx val="2"/>
          <c:order val="2"/>
          <c:tx>
            <c:strRef>
              <c:f>'NMD min exon sweep'!$A$11</c:f>
              <c:strCache>
                <c:ptCount val="1"/>
                <c:pt idx="0">
                  <c:v>jaccard similarity 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2667583278647476E-2"/>
                  <c:y val="6.7170445004198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B9-494E-9882-3CD9AE61FC03}"/>
                </c:ext>
              </c:extLst>
            </c:dLbl>
            <c:dLbl>
              <c:idx val="2"/>
              <c:layout>
                <c:manualLayout>
                  <c:x val="-1.8109788668748009E-3"/>
                  <c:y val="-4.03022670025189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sweep'!$B$11:$E$11</c:f>
              <c:numCache>
                <c:formatCode>General</c:formatCode>
                <c:ptCount val="4"/>
                <c:pt idx="0">
                  <c:v>6.24</c:v>
                </c:pt>
                <c:pt idx="1">
                  <c:v>7.44</c:v>
                </c:pt>
                <c:pt idx="2">
                  <c:v>8.1999999999999993</c:v>
                </c:pt>
                <c:pt idx="3">
                  <c:v>7.74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B9-494E-9882-3CD9AE61FC03}"/>
            </c:ext>
          </c:extLst>
        </c:ser>
        <c:ser>
          <c:idx val="3"/>
          <c:order val="3"/>
          <c:tx>
            <c:strRef>
              <c:f>'NMD min exon sweep'!$A$12</c:f>
              <c:strCache>
                <c:ptCount val="1"/>
                <c:pt idx="0">
                  <c:v>percent of flagged transcripts which are protein_coding 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8109788668746682E-3"/>
                  <c:y val="5.0377833753148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C0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sweep'!$B$12:$E$12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9.65</c:v>
                </c:pt>
                <c:pt idx="2">
                  <c:v>8.08</c:v>
                </c:pt>
                <c:pt idx="3">
                  <c:v>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65350911"/>
        <c:axId val="1061912223"/>
      </c:lineChart>
      <c:catAx>
        <c:axId val="117795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Minimum exons per transcript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35551"/>
        <c:crosses val="autoZero"/>
        <c:auto val="1"/>
        <c:lblAlgn val="ctr"/>
        <c:lblOffset val="100"/>
        <c:noMultiLvlLbl val="0"/>
      </c:catAx>
      <c:valAx>
        <c:axId val="10545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NMD transcripts in common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955503"/>
        <c:crosses val="autoZero"/>
        <c:crossBetween val="between"/>
      </c:valAx>
      <c:valAx>
        <c:axId val="1061912223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50911"/>
        <c:crosses val="max"/>
        <c:crossBetween val="between"/>
      </c:valAx>
      <c:catAx>
        <c:axId val="116535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91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Agreement of flagged NMD transcripts with reference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'NMD min exon sweep'!$A$10</c:f>
              <c:strCache>
                <c:ptCount val="1"/>
                <c:pt idx="0">
                  <c:v>number of NMD in common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sweep'!$B$10:$E$10</c:f>
              <c:numCache>
                <c:formatCode>General</c:formatCode>
                <c:ptCount val="4"/>
                <c:pt idx="0">
                  <c:v>2364</c:v>
                </c:pt>
                <c:pt idx="1">
                  <c:v>2308</c:v>
                </c:pt>
                <c:pt idx="2">
                  <c:v>2115</c:v>
                </c:pt>
                <c:pt idx="3">
                  <c:v>1680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955503"/>
        <c:axId val="1054535551"/>
      </c:lineChart>
      <c:lineChart>
        <c:grouping val="standard"/>
        <c:varyColors val="0"/>
        <c:ser>
          <c:idx val="0"/>
          <c:order val="0"/>
          <c:tx>
            <c:strRef>
              <c:f>'NMD min exon sweep'!$A$9</c:f>
              <c:strCache>
                <c:ptCount val="1"/>
                <c:pt idx="0">
                  <c:v>percent transcripts flagged as NMD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5721914641008378E-3"/>
                  <c:y val="-6.381192275398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sweep'!$B$9:$E$9</c:f>
              <c:numCache>
                <c:formatCode>General</c:formatCode>
                <c:ptCount val="4"/>
                <c:pt idx="0">
                  <c:v>10.75</c:v>
                </c:pt>
                <c:pt idx="1">
                  <c:v>7.71</c:v>
                </c:pt>
                <c:pt idx="2">
                  <c:v>5.32</c:v>
                </c:pt>
                <c:pt idx="3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B9-494E-9882-3CD9AE61FC03}"/>
            </c:ext>
          </c:extLst>
        </c:ser>
        <c:ser>
          <c:idx val="2"/>
          <c:order val="2"/>
          <c:tx>
            <c:strRef>
              <c:f>'NMD min exon sweep'!$A$11</c:f>
              <c:strCache>
                <c:ptCount val="1"/>
                <c:pt idx="0">
                  <c:v>jaccard similarity 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2667583278647476E-2"/>
                  <c:y val="6.7170445004198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B9-494E-9882-3CD9AE61FC03}"/>
                </c:ext>
              </c:extLst>
            </c:dLbl>
            <c:dLbl>
              <c:idx val="2"/>
              <c:layout>
                <c:manualLayout>
                  <c:x val="-1.8109788668748009E-3"/>
                  <c:y val="-4.03022670025189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sweep'!$B$11:$E$11</c:f>
              <c:numCache>
                <c:formatCode>General</c:formatCode>
                <c:ptCount val="4"/>
                <c:pt idx="0">
                  <c:v>6.24</c:v>
                </c:pt>
                <c:pt idx="1">
                  <c:v>7.44</c:v>
                </c:pt>
                <c:pt idx="2">
                  <c:v>8.1999999999999993</c:v>
                </c:pt>
                <c:pt idx="3">
                  <c:v>7.74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B9-494E-9882-3CD9AE61FC03}"/>
            </c:ext>
          </c:extLst>
        </c:ser>
        <c:ser>
          <c:idx val="3"/>
          <c:order val="3"/>
          <c:tx>
            <c:strRef>
              <c:f>'NMD min exon sweep'!$A$12</c:f>
              <c:strCache>
                <c:ptCount val="1"/>
                <c:pt idx="0">
                  <c:v>percent of flagged transcripts which are protein_coding 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8109788668746682E-3"/>
                  <c:y val="5.0377833753148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C0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sweep'!$B$12:$E$12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9.65</c:v>
                </c:pt>
                <c:pt idx="2">
                  <c:v>8.08</c:v>
                </c:pt>
                <c:pt idx="3">
                  <c:v>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65350911"/>
        <c:axId val="1061912223"/>
      </c:lineChart>
      <c:catAx>
        <c:axId val="117795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Minimum exons per transcript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35551"/>
        <c:crosses val="autoZero"/>
        <c:auto val="1"/>
        <c:lblAlgn val="ctr"/>
        <c:lblOffset val="100"/>
        <c:noMultiLvlLbl val="0"/>
      </c:catAx>
      <c:valAx>
        <c:axId val="10545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NMD transcripts in common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955503"/>
        <c:crosses val="autoZero"/>
        <c:crossBetween val="between"/>
      </c:valAx>
      <c:valAx>
        <c:axId val="1061912223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50911"/>
        <c:crosses val="max"/>
        <c:crossBetween val="between"/>
      </c:valAx>
      <c:catAx>
        <c:axId val="116535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91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BBDA6-8AE9-4340-BF9B-F7B0F51183F2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4B8AF9-DCDE-4176-ABE2-D82393E4FF82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All reference transcripts</a:t>
          </a:r>
        </a:p>
      </dgm:t>
    </dgm:pt>
    <dgm:pt modelId="{54795D3B-D624-473E-AE91-E7951935E2E7}" type="parTrans" cxnId="{231D6192-5DA2-4457-93C3-41D620ED812F}">
      <dgm:prSet/>
      <dgm:spPr/>
      <dgm:t>
        <a:bodyPr/>
        <a:lstStyle/>
        <a:p>
          <a:endParaRPr lang="en-US"/>
        </a:p>
      </dgm:t>
    </dgm:pt>
    <dgm:pt modelId="{FBA9662B-9955-426A-9DBF-C99D7B114F4A}" type="sibTrans" cxnId="{231D6192-5DA2-4457-93C3-41D620ED812F}">
      <dgm:prSet/>
      <dgm:spPr/>
      <dgm:t>
        <a:bodyPr/>
        <a:lstStyle/>
        <a:p>
          <a:endParaRPr lang="en-US"/>
        </a:p>
      </dgm:t>
    </dgm:pt>
    <dgm:pt modelId="{BD0AD44A-5507-4658-9CD3-AC177A9B5021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Flagged as NMD</a:t>
          </a:r>
        </a:p>
      </dgm:t>
    </dgm:pt>
    <dgm:pt modelId="{98C914AF-49CA-471A-B44C-A7E32546A3EB}" type="parTrans" cxnId="{1FC697ED-8B33-4348-9097-30322E207C65}">
      <dgm:prSet/>
      <dgm:spPr/>
      <dgm:t>
        <a:bodyPr/>
        <a:lstStyle/>
        <a:p>
          <a:endParaRPr lang="en-US"/>
        </a:p>
      </dgm:t>
    </dgm:pt>
    <dgm:pt modelId="{0F5C8271-F7F1-45A9-BF23-60635D945EF2}" type="sibTrans" cxnId="{1FC697ED-8B33-4348-9097-30322E207C65}">
      <dgm:prSet/>
      <dgm:spPr/>
      <dgm:t>
        <a:bodyPr/>
        <a:lstStyle/>
        <a:p>
          <a:endParaRPr lang="en-US"/>
        </a:p>
      </dgm:t>
    </dgm:pt>
    <dgm:pt modelId="{88B61ED9-DC41-45A6-ABB4-F3C2C4FE1510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Not flagged</a:t>
          </a:r>
        </a:p>
      </dgm:t>
    </dgm:pt>
    <dgm:pt modelId="{4342A4DD-A74D-45D6-B973-09A5D00402CE}" type="parTrans" cxnId="{F2734332-5E70-4D4A-88F2-0E50FF28B75D}">
      <dgm:prSet/>
      <dgm:spPr/>
      <dgm:t>
        <a:bodyPr/>
        <a:lstStyle/>
        <a:p>
          <a:endParaRPr lang="en-US"/>
        </a:p>
      </dgm:t>
    </dgm:pt>
    <dgm:pt modelId="{446E62E3-F133-4D42-B7D7-4EDDFE1743DD}" type="sibTrans" cxnId="{F2734332-5E70-4D4A-88F2-0E50FF28B75D}">
      <dgm:prSet/>
      <dgm:spPr/>
      <dgm:t>
        <a:bodyPr/>
        <a:lstStyle/>
        <a:p>
          <a:endParaRPr lang="en-US"/>
        </a:p>
      </dgm:t>
    </dgm:pt>
    <dgm:pt modelId="{55D22610-D775-469A-8985-8E56D622153A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Actually not subject to NMD</a:t>
          </a:r>
        </a:p>
      </dgm:t>
    </dgm:pt>
    <dgm:pt modelId="{EC76B188-64C3-4E5E-A165-1B0AAD4AF475}" type="parTrans" cxnId="{DF74357F-912D-4D16-8A76-9CC1FB102964}">
      <dgm:prSet/>
      <dgm:spPr/>
      <dgm:t>
        <a:bodyPr/>
        <a:lstStyle/>
        <a:p>
          <a:endParaRPr lang="en-US"/>
        </a:p>
      </dgm:t>
    </dgm:pt>
    <dgm:pt modelId="{C433D392-D6E6-435B-B06A-C3C3EEAEDEA9}" type="sibTrans" cxnId="{DF74357F-912D-4D16-8A76-9CC1FB102964}">
      <dgm:prSet/>
      <dgm:spPr/>
      <dgm:t>
        <a:bodyPr/>
        <a:lstStyle/>
        <a:p>
          <a:endParaRPr lang="en-US"/>
        </a:p>
      </dgm:t>
    </dgm:pt>
    <dgm:pt modelId="{C7A755DE-6281-4270-948F-1160F97F65DD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Subject to NMD but doesn’t obey 51nt rule</a:t>
          </a:r>
        </a:p>
      </dgm:t>
    </dgm:pt>
    <dgm:pt modelId="{D406B925-6D46-4B83-B769-5C7B60D8FF61}" type="parTrans" cxnId="{056329D4-015C-4703-9C56-B49D96B4C90B}">
      <dgm:prSet/>
      <dgm:spPr/>
      <dgm:t>
        <a:bodyPr/>
        <a:lstStyle/>
        <a:p>
          <a:endParaRPr lang="en-US"/>
        </a:p>
      </dgm:t>
    </dgm:pt>
    <dgm:pt modelId="{6DAAF5F1-5C25-4D64-8E7A-8CDCEF60648E}" type="sibTrans" cxnId="{056329D4-015C-4703-9C56-B49D96B4C90B}">
      <dgm:prSet/>
      <dgm:spPr/>
      <dgm:t>
        <a:bodyPr/>
        <a:lstStyle/>
        <a:p>
          <a:endParaRPr lang="en-US"/>
        </a:p>
      </dgm:t>
    </dgm:pt>
    <dgm:pt modelId="{7B19975D-60DD-4CE2-B2AA-8FFDB48ABB7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Actually NMD</a:t>
          </a:r>
        </a:p>
      </dgm:t>
    </dgm:pt>
    <dgm:pt modelId="{0BFAD210-1569-4F96-8E93-235938E0B7B1}" type="parTrans" cxnId="{7782C82B-2BD2-4534-9589-E0D32206D15F}">
      <dgm:prSet/>
      <dgm:spPr/>
      <dgm:t>
        <a:bodyPr/>
        <a:lstStyle/>
        <a:p>
          <a:endParaRPr lang="en-US"/>
        </a:p>
      </dgm:t>
    </dgm:pt>
    <dgm:pt modelId="{4C2B4B0B-3789-45B0-871F-E0929EC8CAE0}" type="sibTrans" cxnId="{7782C82B-2BD2-4534-9589-E0D32206D15F}">
      <dgm:prSet/>
      <dgm:spPr/>
      <dgm:t>
        <a:bodyPr/>
        <a:lstStyle/>
        <a:p>
          <a:endParaRPr lang="en-US"/>
        </a:p>
      </dgm:t>
    </dgm:pt>
    <dgm:pt modelId="{0A1E7B08-8DA9-470E-9E54-B72661C1245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Not a real NMD target e.g. protein coding</a:t>
          </a:r>
        </a:p>
      </dgm:t>
    </dgm:pt>
    <dgm:pt modelId="{CBA7941B-47B6-4A9D-B1B5-4CC231BBB399}" type="parTrans" cxnId="{D9DF8681-7506-497E-8E84-24DDA4956536}">
      <dgm:prSet/>
      <dgm:spPr/>
      <dgm:t>
        <a:bodyPr/>
        <a:lstStyle/>
        <a:p>
          <a:endParaRPr lang="en-US"/>
        </a:p>
      </dgm:t>
    </dgm:pt>
    <dgm:pt modelId="{7052AA3D-AE8A-431E-A0CE-E0767897BFF8}" type="sibTrans" cxnId="{D9DF8681-7506-497E-8E84-24DDA4956536}">
      <dgm:prSet/>
      <dgm:spPr/>
      <dgm:t>
        <a:bodyPr/>
        <a:lstStyle/>
        <a:p>
          <a:endParaRPr lang="en-US"/>
        </a:p>
      </dgm:t>
    </dgm:pt>
    <dgm:pt modelId="{A2E5EBF8-42A9-46AF-809D-37B5BF18CAC0}">
      <dgm:prSet phldrT="[Text]" custT="1"/>
      <dgm:spPr>
        <a:noFill/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Subset: annotated NMD</a:t>
          </a:r>
        </a:p>
      </dgm:t>
    </dgm:pt>
    <dgm:pt modelId="{E69EC98F-560A-416C-A5E0-6812018E1D08}" type="parTrans" cxnId="{474AFBAC-AD10-4DB5-9972-246C086B7DD4}">
      <dgm:prSet/>
      <dgm:spPr/>
      <dgm:t>
        <a:bodyPr/>
        <a:lstStyle/>
        <a:p>
          <a:endParaRPr lang="en-US"/>
        </a:p>
      </dgm:t>
    </dgm:pt>
    <dgm:pt modelId="{1A8300D8-1038-4173-AC85-DE8C5863FCB2}" type="sibTrans" cxnId="{474AFBAC-AD10-4DB5-9972-246C086B7DD4}">
      <dgm:prSet/>
      <dgm:spPr/>
      <dgm:t>
        <a:bodyPr/>
        <a:lstStyle/>
        <a:p>
          <a:endParaRPr lang="en-US"/>
        </a:p>
      </dgm:t>
    </dgm:pt>
    <dgm:pt modelId="{B367C213-EB92-44CD-8F94-50C144D8225A}" type="pres">
      <dgm:prSet presAssocID="{6E4BBDA6-8AE9-4340-BF9B-F7B0F51183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7EF10B-E9D1-49FB-A291-89A80EED40EB}" type="pres">
      <dgm:prSet presAssocID="{474B8AF9-DCDE-4176-ABE2-D82393E4FF82}" presName="hierRoot1" presStyleCnt="0">
        <dgm:presLayoutVars>
          <dgm:hierBranch val="init"/>
        </dgm:presLayoutVars>
      </dgm:prSet>
      <dgm:spPr/>
    </dgm:pt>
    <dgm:pt modelId="{C3C642E6-A5D5-422A-80AF-F67CBD4DD69A}" type="pres">
      <dgm:prSet presAssocID="{474B8AF9-DCDE-4176-ABE2-D82393E4FF82}" presName="rootComposite1" presStyleCnt="0"/>
      <dgm:spPr/>
    </dgm:pt>
    <dgm:pt modelId="{4D0D194B-DE64-4C04-ACAC-0898614D2A0D}" type="pres">
      <dgm:prSet presAssocID="{474B8AF9-DCDE-4176-ABE2-D82393E4FF82}" presName="rootText1" presStyleLbl="node0" presStyleIdx="0" presStyleCnt="1">
        <dgm:presLayoutVars>
          <dgm:chPref val="3"/>
        </dgm:presLayoutVars>
      </dgm:prSet>
      <dgm:spPr/>
    </dgm:pt>
    <dgm:pt modelId="{66D53069-2419-43FA-951B-5BB297451FCA}" type="pres">
      <dgm:prSet presAssocID="{474B8AF9-DCDE-4176-ABE2-D82393E4FF82}" presName="rootConnector1" presStyleLbl="node1" presStyleIdx="0" presStyleCnt="0"/>
      <dgm:spPr/>
    </dgm:pt>
    <dgm:pt modelId="{54E80628-538A-47F3-AB5F-629C178241E1}" type="pres">
      <dgm:prSet presAssocID="{474B8AF9-DCDE-4176-ABE2-D82393E4FF82}" presName="hierChild2" presStyleCnt="0"/>
      <dgm:spPr/>
    </dgm:pt>
    <dgm:pt modelId="{1EA76294-4B90-4A66-96A5-BC442D701DD2}" type="pres">
      <dgm:prSet presAssocID="{98C914AF-49CA-471A-B44C-A7E32546A3EB}" presName="Name37" presStyleLbl="parChTrans1D2" presStyleIdx="0" presStyleCnt="2"/>
      <dgm:spPr/>
    </dgm:pt>
    <dgm:pt modelId="{3ED1F400-005B-408E-8886-E30A38B80A65}" type="pres">
      <dgm:prSet presAssocID="{BD0AD44A-5507-4658-9CD3-AC177A9B5021}" presName="hierRoot2" presStyleCnt="0">
        <dgm:presLayoutVars>
          <dgm:hierBranch/>
        </dgm:presLayoutVars>
      </dgm:prSet>
      <dgm:spPr/>
    </dgm:pt>
    <dgm:pt modelId="{B828A39A-1DA5-47A0-B838-52C65B55768D}" type="pres">
      <dgm:prSet presAssocID="{BD0AD44A-5507-4658-9CD3-AC177A9B5021}" presName="rootComposite" presStyleCnt="0"/>
      <dgm:spPr/>
    </dgm:pt>
    <dgm:pt modelId="{23552529-DED6-4EFD-8983-2149BD46F0C6}" type="pres">
      <dgm:prSet presAssocID="{BD0AD44A-5507-4658-9CD3-AC177A9B5021}" presName="rootText" presStyleLbl="node2" presStyleIdx="0" presStyleCnt="2" custLinFactNeighborX="-1575" custLinFactNeighborY="1857">
        <dgm:presLayoutVars>
          <dgm:chPref val="3"/>
        </dgm:presLayoutVars>
      </dgm:prSet>
      <dgm:spPr/>
    </dgm:pt>
    <dgm:pt modelId="{DC7F86CE-AC5D-4A75-AD00-CA755E96C1A0}" type="pres">
      <dgm:prSet presAssocID="{BD0AD44A-5507-4658-9CD3-AC177A9B5021}" presName="rootConnector" presStyleLbl="node2" presStyleIdx="0" presStyleCnt="2"/>
      <dgm:spPr/>
    </dgm:pt>
    <dgm:pt modelId="{8D3337C0-BCBF-4EFF-90B7-C46E7935E30D}" type="pres">
      <dgm:prSet presAssocID="{BD0AD44A-5507-4658-9CD3-AC177A9B5021}" presName="hierChild4" presStyleCnt="0"/>
      <dgm:spPr/>
    </dgm:pt>
    <dgm:pt modelId="{AF27911E-3D06-44B9-97E6-1420473E5181}" type="pres">
      <dgm:prSet presAssocID="{0BFAD210-1569-4F96-8E93-235938E0B7B1}" presName="Name35" presStyleLbl="parChTrans1D3" presStyleIdx="0" presStyleCnt="4"/>
      <dgm:spPr/>
    </dgm:pt>
    <dgm:pt modelId="{3710D590-6EEA-4B8A-8AD4-D939136F23B1}" type="pres">
      <dgm:prSet presAssocID="{7B19975D-60DD-4CE2-B2AA-8FFDB48ABB7E}" presName="hierRoot2" presStyleCnt="0">
        <dgm:presLayoutVars>
          <dgm:hierBranch val="init"/>
        </dgm:presLayoutVars>
      </dgm:prSet>
      <dgm:spPr/>
    </dgm:pt>
    <dgm:pt modelId="{F9703C3B-AF62-491E-8D56-D3DA3EA7C089}" type="pres">
      <dgm:prSet presAssocID="{7B19975D-60DD-4CE2-B2AA-8FFDB48ABB7E}" presName="rootComposite" presStyleCnt="0"/>
      <dgm:spPr/>
    </dgm:pt>
    <dgm:pt modelId="{6A2A9167-AC97-4F97-86E3-ADCB64D06E7A}" type="pres">
      <dgm:prSet presAssocID="{7B19975D-60DD-4CE2-B2AA-8FFDB48ABB7E}" presName="rootText" presStyleLbl="node3" presStyleIdx="0" presStyleCnt="4">
        <dgm:presLayoutVars>
          <dgm:chPref val="3"/>
        </dgm:presLayoutVars>
      </dgm:prSet>
      <dgm:spPr/>
    </dgm:pt>
    <dgm:pt modelId="{AF26260F-0154-4DE3-BD15-A4674DA2B36E}" type="pres">
      <dgm:prSet presAssocID="{7B19975D-60DD-4CE2-B2AA-8FFDB48ABB7E}" presName="rootConnector" presStyleLbl="node3" presStyleIdx="0" presStyleCnt="4"/>
      <dgm:spPr/>
    </dgm:pt>
    <dgm:pt modelId="{7BE6000F-217E-41F6-88B6-0A4394FCC8FC}" type="pres">
      <dgm:prSet presAssocID="{7B19975D-60DD-4CE2-B2AA-8FFDB48ABB7E}" presName="hierChild4" presStyleCnt="0"/>
      <dgm:spPr/>
    </dgm:pt>
    <dgm:pt modelId="{6255CE96-8CB5-4849-A29B-4E26D94824CF}" type="pres">
      <dgm:prSet presAssocID="{E69EC98F-560A-416C-A5E0-6812018E1D08}" presName="Name37" presStyleLbl="parChTrans1D4" presStyleIdx="0" presStyleCnt="1"/>
      <dgm:spPr/>
    </dgm:pt>
    <dgm:pt modelId="{8C629001-93F3-407F-95CC-9C8EC44F671B}" type="pres">
      <dgm:prSet presAssocID="{A2E5EBF8-42A9-46AF-809D-37B5BF18CAC0}" presName="hierRoot2" presStyleCnt="0">
        <dgm:presLayoutVars>
          <dgm:hierBranch val="init"/>
        </dgm:presLayoutVars>
      </dgm:prSet>
      <dgm:spPr/>
    </dgm:pt>
    <dgm:pt modelId="{EBE041BE-3FE2-4494-8D7D-3FE72721AB3E}" type="pres">
      <dgm:prSet presAssocID="{A2E5EBF8-42A9-46AF-809D-37B5BF18CAC0}" presName="rootComposite" presStyleCnt="0"/>
      <dgm:spPr/>
    </dgm:pt>
    <dgm:pt modelId="{89E70765-CDB6-42E7-A6A2-3B1F0CBF8052}" type="pres">
      <dgm:prSet presAssocID="{A2E5EBF8-42A9-46AF-809D-37B5BF18CAC0}" presName="rootText" presStyleLbl="node4" presStyleIdx="0" presStyleCnt="1" custScaleX="52288" custLinFactNeighborX="-2482" custLinFactNeighborY="-20446">
        <dgm:presLayoutVars>
          <dgm:chPref val="3"/>
        </dgm:presLayoutVars>
      </dgm:prSet>
      <dgm:spPr/>
    </dgm:pt>
    <dgm:pt modelId="{94230530-253F-4E0D-9DC4-FFA5D50CECB9}" type="pres">
      <dgm:prSet presAssocID="{A2E5EBF8-42A9-46AF-809D-37B5BF18CAC0}" presName="rootConnector" presStyleLbl="node4" presStyleIdx="0" presStyleCnt="1"/>
      <dgm:spPr/>
    </dgm:pt>
    <dgm:pt modelId="{0E7725FC-0AAE-449B-85B0-C8BEDBB5BEA7}" type="pres">
      <dgm:prSet presAssocID="{A2E5EBF8-42A9-46AF-809D-37B5BF18CAC0}" presName="hierChild4" presStyleCnt="0"/>
      <dgm:spPr/>
    </dgm:pt>
    <dgm:pt modelId="{BE148E27-1F37-4A41-9C46-0C92295CFE41}" type="pres">
      <dgm:prSet presAssocID="{A2E5EBF8-42A9-46AF-809D-37B5BF18CAC0}" presName="hierChild5" presStyleCnt="0"/>
      <dgm:spPr/>
    </dgm:pt>
    <dgm:pt modelId="{9EEDC97C-BC1E-4FFF-BF72-E6A51586C06D}" type="pres">
      <dgm:prSet presAssocID="{7B19975D-60DD-4CE2-B2AA-8FFDB48ABB7E}" presName="hierChild5" presStyleCnt="0"/>
      <dgm:spPr/>
    </dgm:pt>
    <dgm:pt modelId="{79738795-527D-469B-B80D-E5C77B2C5B92}" type="pres">
      <dgm:prSet presAssocID="{CBA7941B-47B6-4A9D-B1B5-4CC231BBB399}" presName="Name35" presStyleLbl="parChTrans1D3" presStyleIdx="1" presStyleCnt="4"/>
      <dgm:spPr/>
    </dgm:pt>
    <dgm:pt modelId="{6617CE4C-6590-4041-A153-3221AA8C1720}" type="pres">
      <dgm:prSet presAssocID="{0A1E7B08-8DA9-470E-9E54-B72661C12452}" presName="hierRoot2" presStyleCnt="0">
        <dgm:presLayoutVars>
          <dgm:hierBranch val="init"/>
        </dgm:presLayoutVars>
      </dgm:prSet>
      <dgm:spPr/>
    </dgm:pt>
    <dgm:pt modelId="{3E0D9315-488C-48DE-9B26-CBDA5D2DC6F2}" type="pres">
      <dgm:prSet presAssocID="{0A1E7B08-8DA9-470E-9E54-B72661C12452}" presName="rootComposite" presStyleCnt="0"/>
      <dgm:spPr/>
    </dgm:pt>
    <dgm:pt modelId="{F4D32604-6CFC-44EC-90EC-73072F554C09}" type="pres">
      <dgm:prSet presAssocID="{0A1E7B08-8DA9-470E-9E54-B72661C12452}" presName="rootText" presStyleLbl="node3" presStyleIdx="1" presStyleCnt="4">
        <dgm:presLayoutVars>
          <dgm:chPref val="3"/>
        </dgm:presLayoutVars>
      </dgm:prSet>
      <dgm:spPr/>
    </dgm:pt>
    <dgm:pt modelId="{829CBD9B-62A1-4D52-AFE9-032C08C85645}" type="pres">
      <dgm:prSet presAssocID="{0A1E7B08-8DA9-470E-9E54-B72661C12452}" presName="rootConnector" presStyleLbl="node3" presStyleIdx="1" presStyleCnt="4"/>
      <dgm:spPr/>
    </dgm:pt>
    <dgm:pt modelId="{DA9750C6-6359-45A8-BE56-4B2B347DC41B}" type="pres">
      <dgm:prSet presAssocID="{0A1E7B08-8DA9-470E-9E54-B72661C12452}" presName="hierChild4" presStyleCnt="0"/>
      <dgm:spPr/>
    </dgm:pt>
    <dgm:pt modelId="{F29634B3-4108-4F68-9D0C-CF0F0CFD4E83}" type="pres">
      <dgm:prSet presAssocID="{0A1E7B08-8DA9-470E-9E54-B72661C12452}" presName="hierChild5" presStyleCnt="0"/>
      <dgm:spPr/>
    </dgm:pt>
    <dgm:pt modelId="{60D0CD96-DD0A-4735-8BBB-5B0CB0A02277}" type="pres">
      <dgm:prSet presAssocID="{BD0AD44A-5507-4658-9CD3-AC177A9B5021}" presName="hierChild5" presStyleCnt="0"/>
      <dgm:spPr/>
    </dgm:pt>
    <dgm:pt modelId="{49181A4F-9840-43E9-9215-0DDD79177E66}" type="pres">
      <dgm:prSet presAssocID="{4342A4DD-A74D-45D6-B973-09A5D00402CE}" presName="Name37" presStyleLbl="parChTrans1D2" presStyleIdx="1" presStyleCnt="2"/>
      <dgm:spPr/>
    </dgm:pt>
    <dgm:pt modelId="{5AAAC228-AF50-40E3-8342-F358A2E1FF6F}" type="pres">
      <dgm:prSet presAssocID="{88B61ED9-DC41-45A6-ABB4-F3C2C4FE1510}" presName="hierRoot2" presStyleCnt="0">
        <dgm:presLayoutVars>
          <dgm:hierBranch/>
        </dgm:presLayoutVars>
      </dgm:prSet>
      <dgm:spPr/>
    </dgm:pt>
    <dgm:pt modelId="{F6DAA6FD-7792-44ED-9BA4-6014BC9269A5}" type="pres">
      <dgm:prSet presAssocID="{88B61ED9-DC41-45A6-ABB4-F3C2C4FE1510}" presName="rootComposite" presStyleCnt="0"/>
      <dgm:spPr/>
    </dgm:pt>
    <dgm:pt modelId="{56D58D2B-9344-4FBF-A9BB-829780EFB819}" type="pres">
      <dgm:prSet presAssocID="{88B61ED9-DC41-45A6-ABB4-F3C2C4FE1510}" presName="rootText" presStyleLbl="node2" presStyleIdx="1" presStyleCnt="2">
        <dgm:presLayoutVars>
          <dgm:chPref val="3"/>
        </dgm:presLayoutVars>
      </dgm:prSet>
      <dgm:spPr/>
    </dgm:pt>
    <dgm:pt modelId="{94166D34-06F4-43B0-A5E3-E9F82FF1849E}" type="pres">
      <dgm:prSet presAssocID="{88B61ED9-DC41-45A6-ABB4-F3C2C4FE1510}" presName="rootConnector" presStyleLbl="node2" presStyleIdx="1" presStyleCnt="2"/>
      <dgm:spPr/>
    </dgm:pt>
    <dgm:pt modelId="{1B3A90B2-6DC9-4621-A8E6-0651E16ECE93}" type="pres">
      <dgm:prSet presAssocID="{88B61ED9-DC41-45A6-ABB4-F3C2C4FE1510}" presName="hierChild4" presStyleCnt="0"/>
      <dgm:spPr/>
    </dgm:pt>
    <dgm:pt modelId="{1590CF8B-CD13-4B37-8228-4F3F7F299BA5}" type="pres">
      <dgm:prSet presAssocID="{EC76B188-64C3-4E5E-A165-1B0AAD4AF475}" presName="Name35" presStyleLbl="parChTrans1D3" presStyleIdx="2" presStyleCnt="4"/>
      <dgm:spPr/>
    </dgm:pt>
    <dgm:pt modelId="{69398DFF-429B-465A-B5E0-D7F35D9FD69C}" type="pres">
      <dgm:prSet presAssocID="{55D22610-D775-469A-8985-8E56D622153A}" presName="hierRoot2" presStyleCnt="0">
        <dgm:presLayoutVars>
          <dgm:hierBranch val="hang"/>
        </dgm:presLayoutVars>
      </dgm:prSet>
      <dgm:spPr/>
    </dgm:pt>
    <dgm:pt modelId="{E4D611F2-FA89-41E1-82FD-F083EC943543}" type="pres">
      <dgm:prSet presAssocID="{55D22610-D775-469A-8985-8E56D622153A}" presName="rootComposite" presStyleCnt="0"/>
      <dgm:spPr/>
    </dgm:pt>
    <dgm:pt modelId="{5FB13113-7915-4EC9-BF04-ADADFBB14DB9}" type="pres">
      <dgm:prSet presAssocID="{55D22610-D775-469A-8985-8E56D622153A}" presName="rootText" presStyleLbl="node3" presStyleIdx="2" presStyleCnt="4">
        <dgm:presLayoutVars>
          <dgm:chPref val="3"/>
        </dgm:presLayoutVars>
      </dgm:prSet>
      <dgm:spPr/>
    </dgm:pt>
    <dgm:pt modelId="{85432D0D-785D-4CBD-A576-F4CBE3E484F1}" type="pres">
      <dgm:prSet presAssocID="{55D22610-D775-469A-8985-8E56D622153A}" presName="rootConnector" presStyleLbl="node3" presStyleIdx="2" presStyleCnt="4"/>
      <dgm:spPr/>
    </dgm:pt>
    <dgm:pt modelId="{515BFCDF-C311-4D4B-9643-EB5D542C73C4}" type="pres">
      <dgm:prSet presAssocID="{55D22610-D775-469A-8985-8E56D622153A}" presName="hierChild4" presStyleCnt="0"/>
      <dgm:spPr/>
    </dgm:pt>
    <dgm:pt modelId="{5D956760-B216-4F40-9BB4-2BCF0F735790}" type="pres">
      <dgm:prSet presAssocID="{55D22610-D775-469A-8985-8E56D622153A}" presName="hierChild5" presStyleCnt="0"/>
      <dgm:spPr/>
    </dgm:pt>
    <dgm:pt modelId="{E6EDFBFA-DE69-42FE-A6AA-4D47C3D617E1}" type="pres">
      <dgm:prSet presAssocID="{D406B925-6D46-4B83-B769-5C7B60D8FF61}" presName="Name35" presStyleLbl="parChTrans1D3" presStyleIdx="3" presStyleCnt="4"/>
      <dgm:spPr/>
    </dgm:pt>
    <dgm:pt modelId="{478EC04D-C037-4370-B22B-6CCC96CBF803}" type="pres">
      <dgm:prSet presAssocID="{C7A755DE-6281-4270-948F-1160F97F65DD}" presName="hierRoot2" presStyleCnt="0">
        <dgm:presLayoutVars>
          <dgm:hierBranch val="init"/>
        </dgm:presLayoutVars>
      </dgm:prSet>
      <dgm:spPr/>
    </dgm:pt>
    <dgm:pt modelId="{431B2B3E-C4EF-4207-8EC0-75818A5EA17C}" type="pres">
      <dgm:prSet presAssocID="{C7A755DE-6281-4270-948F-1160F97F65DD}" presName="rootComposite" presStyleCnt="0"/>
      <dgm:spPr/>
    </dgm:pt>
    <dgm:pt modelId="{38B523D4-AAC4-4399-B6AA-F60CB1B4D4AE}" type="pres">
      <dgm:prSet presAssocID="{C7A755DE-6281-4270-948F-1160F97F65DD}" presName="rootText" presStyleLbl="node3" presStyleIdx="3" presStyleCnt="4">
        <dgm:presLayoutVars>
          <dgm:chPref val="3"/>
        </dgm:presLayoutVars>
      </dgm:prSet>
      <dgm:spPr/>
    </dgm:pt>
    <dgm:pt modelId="{3BC3CF77-B65A-4EFA-8DAB-02CC6A84A3C0}" type="pres">
      <dgm:prSet presAssocID="{C7A755DE-6281-4270-948F-1160F97F65DD}" presName="rootConnector" presStyleLbl="node3" presStyleIdx="3" presStyleCnt="4"/>
      <dgm:spPr/>
    </dgm:pt>
    <dgm:pt modelId="{FBD938CD-119C-4B4C-A59B-6B862A6719D4}" type="pres">
      <dgm:prSet presAssocID="{C7A755DE-6281-4270-948F-1160F97F65DD}" presName="hierChild4" presStyleCnt="0"/>
      <dgm:spPr/>
    </dgm:pt>
    <dgm:pt modelId="{96590ECF-E9A1-4928-963B-987CBA0F4C13}" type="pres">
      <dgm:prSet presAssocID="{C7A755DE-6281-4270-948F-1160F97F65DD}" presName="hierChild5" presStyleCnt="0"/>
      <dgm:spPr/>
    </dgm:pt>
    <dgm:pt modelId="{320212B5-6E25-4814-B8FE-D0E915F52E17}" type="pres">
      <dgm:prSet presAssocID="{88B61ED9-DC41-45A6-ABB4-F3C2C4FE1510}" presName="hierChild5" presStyleCnt="0"/>
      <dgm:spPr/>
    </dgm:pt>
    <dgm:pt modelId="{E1D7A096-015E-444D-ACD9-42C8E96E8BE6}" type="pres">
      <dgm:prSet presAssocID="{474B8AF9-DCDE-4176-ABE2-D82393E4FF82}" presName="hierChild3" presStyleCnt="0"/>
      <dgm:spPr/>
    </dgm:pt>
  </dgm:ptLst>
  <dgm:cxnLst>
    <dgm:cxn modelId="{B3B20100-AE4F-4139-9007-965603E7DC2D}" type="presOf" srcId="{88B61ED9-DC41-45A6-ABB4-F3C2C4FE1510}" destId="{56D58D2B-9344-4FBF-A9BB-829780EFB819}" srcOrd="0" destOrd="0" presId="urn:microsoft.com/office/officeart/2005/8/layout/orgChart1"/>
    <dgm:cxn modelId="{6FF9CB08-2737-422E-8772-C5DB4C05B575}" type="presOf" srcId="{0A1E7B08-8DA9-470E-9E54-B72661C12452}" destId="{F4D32604-6CFC-44EC-90EC-73072F554C09}" srcOrd="0" destOrd="0" presId="urn:microsoft.com/office/officeart/2005/8/layout/orgChart1"/>
    <dgm:cxn modelId="{5819FF0F-3D92-4C4F-B51C-CA059AC54AC1}" type="presOf" srcId="{D406B925-6D46-4B83-B769-5C7B60D8FF61}" destId="{E6EDFBFA-DE69-42FE-A6AA-4D47C3D617E1}" srcOrd="0" destOrd="0" presId="urn:microsoft.com/office/officeart/2005/8/layout/orgChart1"/>
    <dgm:cxn modelId="{5DE5AB1B-672C-4489-ACE9-31DF28E39818}" type="presOf" srcId="{55D22610-D775-469A-8985-8E56D622153A}" destId="{5FB13113-7915-4EC9-BF04-ADADFBB14DB9}" srcOrd="0" destOrd="0" presId="urn:microsoft.com/office/officeart/2005/8/layout/orgChart1"/>
    <dgm:cxn modelId="{2E10C42A-7860-4306-A4AD-925DE335B335}" type="presOf" srcId="{BD0AD44A-5507-4658-9CD3-AC177A9B5021}" destId="{23552529-DED6-4EFD-8983-2149BD46F0C6}" srcOrd="0" destOrd="0" presId="urn:microsoft.com/office/officeart/2005/8/layout/orgChart1"/>
    <dgm:cxn modelId="{7782C82B-2BD2-4534-9589-E0D32206D15F}" srcId="{BD0AD44A-5507-4658-9CD3-AC177A9B5021}" destId="{7B19975D-60DD-4CE2-B2AA-8FFDB48ABB7E}" srcOrd="0" destOrd="0" parTransId="{0BFAD210-1569-4F96-8E93-235938E0B7B1}" sibTransId="{4C2B4B0B-3789-45B0-871F-E0929EC8CAE0}"/>
    <dgm:cxn modelId="{F2734332-5E70-4D4A-88F2-0E50FF28B75D}" srcId="{474B8AF9-DCDE-4176-ABE2-D82393E4FF82}" destId="{88B61ED9-DC41-45A6-ABB4-F3C2C4FE1510}" srcOrd="1" destOrd="0" parTransId="{4342A4DD-A74D-45D6-B973-09A5D00402CE}" sibTransId="{446E62E3-F133-4D42-B7D7-4EDDFE1743DD}"/>
    <dgm:cxn modelId="{15032544-6F13-4843-9ACC-5E8D637BF20C}" type="presOf" srcId="{474B8AF9-DCDE-4176-ABE2-D82393E4FF82}" destId="{66D53069-2419-43FA-951B-5BB297451FCA}" srcOrd="1" destOrd="0" presId="urn:microsoft.com/office/officeart/2005/8/layout/orgChart1"/>
    <dgm:cxn modelId="{5F8C5C4C-1C75-48C4-9C13-CFF4C2893AFF}" type="presOf" srcId="{E69EC98F-560A-416C-A5E0-6812018E1D08}" destId="{6255CE96-8CB5-4849-A29B-4E26D94824CF}" srcOrd="0" destOrd="0" presId="urn:microsoft.com/office/officeart/2005/8/layout/orgChart1"/>
    <dgm:cxn modelId="{478C1A72-110D-4D8C-A064-4160BA657A08}" type="presOf" srcId="{474B8AF9-DCDE-4176-ABE2-D82393E4FF82}" destId="{4D0D194B-DE64-4C04-ACAC-0898614D2A0D}" srcOrd="0" destOrd="0" presId="urn:microsoft.com/office/officeart/2005/8/layout/orgChart1"/>
    <dgm:cxn modelId="{D4DC8072-AE6D-4A20-AE6B-57D7B0FE6179}" type="presOf" srcId="{BD0AD44A-5507-4658-9CD3-AC177A9B5021}" destId="{DC7F86CE-AC5D-4A75-AD00-CA755E96C1A0}" srcOrd="1" destOrd="0" presId="urn:microsoft.com/office/officeart/2005/8/layout/orgChart1"/>
    <dgm:cxn modelId="{E7D0B655-6B5E-41BC-AC0F-56A54E86B8F1}" type="presOf" srcId="{55D22610-D775-469A-8985-8E56D622153A}" destId="{85432D0D-785D-4CBD-A576-F4CBE3E484F1}" srcOrd="1" destOrd="0" presId="urn:microsoft.com/office/officeart/2005/8/layout/orgChart1"/>
    <dgm:cxn modelId="{DF74357F-912D-4D16-8A76-9CC1FB102964}" srcId="{88B61ED9-DC41-45A6-ABB4-F3C2C4FE1510}" destId="{55D22610-D775-469A-8985-8E56D622153A}" srcOrd="0" destOrd="0" parTransId="{EC76B188-64C3-4E5E-A165-1B0AAD4AF475}" sibTransId="{C433D392-D6E6-435B-B06A-C3C3EEAEDEA9}"/>
    <dgm:cxn modelId="{51900A80-60E1-4F33-BE3A-32B061B0183E}" type="presOf" srcId="{EC76B188-64C3-4E5E-A165-1B0AAD4AF475}" destId="{1590CF8B-CD13-4B37-8228-4F3F7F299BA5}" srcOrd="0" destOrd="0" presId="urn:microsoft.com/office/officeart/2005/8/layout/orgChart1"/>
    <dgm:cxn modelId="{D9DF8681-7506-497E-8E84-24DDA4956536}" srcId="{BD0AD44A-5507-4658-9CD3-AC177A9B5021}" destId="{0A1E7B08-8DA9-470E-9E54-B72661C12452}" srcOrd="1" destOrd="0" parTransId="{CBA7941B-47B6-4A9D-B1B5-4CC231BBB399}" sibTransId="{7052AA3D-AE8A-431E-A0CE-E0767897BFF8}"/>
    <dgm:cxn modelId="{434B9191-0B74-43CC-ADB7-C2E876A894D4}" type="presOf" srcId="{88B61ED9-DC41-45A6-ABB4-F3C2C4FE1510}" destId="{94166D34-06F4-43B0-A5E3-E9F82FF1849E}" srcOrd="1" destOrd="0" presId="urn:microsoft.com/office/officeart/2005/8/layout/orgChart1"/>
    <dgm:cxn modelId="{231D6192-5DA2-4457-93C3-41D620ED812F}" srcId="{6E4BBDA6-8AE9-4340-BF9B-F7B0F51183F2}" destId="{474B8AF9-DCDE-4176-ABE2-D82393E4FF82}" srcOrd="0" destOrd="0" parTransId="{54795D3B-D624-473E-AE91-E7951935E2E7}" sibTransId="{FBA9662B-9955-426A-9DBF-C99D7B114F4A}"/>
    <dgm:cxn modelId="{2D919F96-0FDB-4D76-B4C3-91FE2D4E0908}" type="presOf" srcId="{98C914AF-49CA-471A-B44C-A7E32546A3EB}" destId="{1EA76294-4B90-4A66-96A5-BC442D701DD2}" srcOrd="0" destOrd="0" presId="urn:microsoft.com/office/officeart/2005/8/layout/orgChart1"/>
    <dgm:cxn modelId="{B795E4AA-4FA8-4AB6-9C4C-E49485CB549C}" type="presOf" srcId="{C7A755DE-6281-4270-948F-1160F97F65DD}" destId="{38B523D4-AAC4-4399-B6AA-F60CB1B4D4AE}" srcOrd="0" destOrd="0" presId="urn:microsoft.com/office/officeart/2005/8/layout/orgChart1"/>
    <dgm:cxn modelId="{D0C701AB-2737-4403-981C-34486A0DC28F}" type="presOf" srcId="{A2E5EBF8-42A9-46AF-809D-37B5BF18CAC0}" destId="{94230530-253F-4E0D-9DC4-FFA5D50CECB9}" srcOrd="1" destOrd="0" presId="urn:microsoft.com/office/officeart/2005/8/layout/orgChart1"/>
    <dgm:cxn modelId="{474AFBAC-AD10-4DB5-9972-246C086B7DD4}" srcId="{7B19975D-60DD-4CE2-B2AA-8FFDB48ABB7E}" destId="{A2E5EBF8-42A9-46AF-809D-37B5BF18CAC0}" srcOrd="0" destOrd="0" parTransId="{E69EC98F-560A-416C-A5E0-6812018E1D08}" sibTransId="{1A8300D8-1038-4173-AC85-DE8C5863FCB2}"/>
    <dgm:cxn modelId="{DA8DB8AD-71E8-437D-98A4-A9B3BB5FA6A2}" type="presOf" srcId="{0BFAD210-1569-4F96-8E93-235938E0B7B1}" destId="{AF27911E-3D06-44B9-97E6-1420473E5181}" srcOrd="0" destOrd="0" presId="urn:microsoft.com/office/officeart/2005/8/layout/orgChart1"/>
    <dgm:cxn modelId="{7B5CBAB5-EC64-4F15-A57F-5817CEE78513}" type="presOf" srcId="{7B19975D-60DD-4CE2-B2AA-8FFDB48ABB7E}" destId="{AF26260F-0154-4DE3-BD15-A4674DA2B36E}" srcOrd="1" destOrd="0" presId="urn:microsoft.com/office/officeart/2005/8/layout/orgChart1"/>
    <dgm:cxn modelId="{82AA2EB6-667F-4BEB-9882-405DF550F229}" type="presOf" srcId="{A2E5EBF8-42A9-46AF-809D-37B5BF18CAC0}" destId="{89E70765-CDB6-42E7-A6A2-3B1F0CBF8052}" srcOrd="0" destOrd="0" presId="urn:microsoft.com/office/officeart/2005/8/layout/orgChart1"/>
    <dgm:cxn modelId="{EA6CCCBB-A281-4CF7-B5F4-ADFAD4AC363A}" type="presOf" srcId="{C7A755DE-6281-4270-948F-1160F97F65DD}" destId="{3BC3CF77-B65A-4EFA-8DAB-02CC6A84A3C0}" srcOrd="1" destOrd="0" presId="urn:microsoft.com/office/officeart/2005/8/layout/orgChart1"/>
    <dgm:cxn modelId="{81AD39C1-2006-478B-8235-49117177E083}" type="presOf" srcId="{4342A4DD-A74D-45D6-B973-09A5D00402CE}" destId="{49181A4F-9840-43E9-9215-0DDD79177E66}" srcOrd="0" destOrd="0" presId="urn:microsoft.com/office/officeart/2005/8/layout/orgChart1"/>
    <dgm:cxn modelId="{CF874FC7-0A7C-4CDF-95E3-C93569C592D3}" type="presOf" srcId="{6E4BBDA6-8AE9-4340-BF9B-F7B0F51183F2}" destId="{B367C213-EB92-44CD-8F94-50C144D8225A}" srcOrd="0" destOrd="0" presId="urn:microsoft.com/office/officeart/2005/8/layout/orgChart1"/>
    <dgm:cxn modelId="{056329D4-015C-4703-9C56-B49D96B4C90B}" srcId="{88B61ED9-DC41-45A6-ABB4-F3C2C4FE1510}" destId="{C7A755DE-6281-4270-948F-1160F97F65DD}" srcOrd="1" destOrd="0" parTransId="{D406B925-6D46-4B83-B769-5C7B60D8FF61}" sibTransId="{6DAAF5F1-5C25-4D64-8E7A-8CDCEF60648E}"/>
    <dgm:cxn modelId="{EFD65EED-73B5-4558-9F1D-B09572BFCFC0}" type="presOf" srcId="{CBA7941B-47B6-4A9D-B1B5-4CC231BBB399}" destId="{79738795-527D-469B-B80D-E5C77B2C5B92}" srcOrd="0" destOrd="0" presId="urn:microsoft.com/office/officeart/2005/8/layout/orgChart1"/>
    <dgm:cxn modelId="{1FC697ED-8B33-4348-9097-30322E207C65}" srcId="{474B8AF9-DCDE-4176-ABE2-D82393E4FF82}" destId="{BD0AD44A-5507-4658-9CD3-AC177A9B5021}" srcOrd="0" destOrd="0" parTransId="{98C914AF-49CA-471A-B44C-A7E32546A3EB}" sibTransId="{0F5C8271-F7F1-45A9-BF23-60635D945EF2}"/>
    <dgm:cxn modelId="{2D32DBF1-FB63-4CD0-B9B0-3BAF967CF2D2}" type="presOf" srcId="{0A1E7B08-8DA9-470E-9E54-B72661C12452}" destId="{829CBD9B-62A1-4D52-AFE9-032C08C85645}" srcOrd="1" destOrd="0" presId="urn:microsoft.com/office/officeart/2005/8/layout/orgChart1"/>
    <dgm:cxn modelId="{C3BF75F2-AC9F-4379-A51F-BF115CDA1C12}" type="presOf" srcId="{7B19975D-60DD-4CE2-B2AA-8FFDB48ABB7E}" destId="{6A2A9167-AC97-4F97-86E3-ADCB64D06E7A}" srcOrd="0" destOrd="0" presId="urn:microsoft.com/office/officeart/2005/8/layout/orgChart1"/>
    <dgm:cxn modelId="{DEFA71E2-4E2F-4592-8901-B95419ADA1EA}" type="presParOf" srcId="{B367C213-EB92-44CD-8F94-50C144D8225A}" destId="{5A7EF10B-E9D1-49FB-A291-89A80EED40EB}" srcOrd="0" destOrd="0" presId="urn:microsoft.com/office/officeart/2005/8/layout/orgChart1"/>
    <dgm:cxn modelId="{6756CEEE-439F-4A48-A4D6-F506A9DA9B89}" type="presParOf" srcId="{5A7EF10B-E9D1-49FB-A291-89A80EED40EB}" destId="{C3C642E6-A5D5-422A-80AF-F67CBD4DD69A}" srcOrd="0" destOrd="0" presId="urn:microsoft.com/office/officeart/2005/8/layout/orgChart1"/>
    <dgm:cxn modelId="{87F7EA4A-7BBA-4341-919F-0C9C7841024B}" type="presParOf" srcId="{C3C642E6-A5D5-422A-80AF-F67CBD4DD69A}" destId="{4D0D194B-DE64-4C04-ACAC-0898614D2A0D}" srcOrd="0" destOrd="0" presId="urn:microsoft.com/office/officeart/2005/8/layout/orgChart1"/>
    <dgm:cxn modelId="{93C1AD3A-6499-4B21-B0D8-1CF075DDEAD0}" type="presParOf" srcId="{C3C642E6-A5D5-422A-80AF-F67CBD4DD69A}" destId="{66D53069-2419-43FA-951B-5BB297451FCA}" srcOrd="1" destOrd="0" presId="urn:microsoft.com/office/officeart/2005/8/layout/orgChart1"/>
    <dgm:cxn modelId="{CDFA2A8D-44B1-4DA6-9984-24252DA61357}" type="presParOf" srcId="{5A7EF10B-E9D1-49FB-A291-89A80EED40EB}" destId="{54E80628-538A-47F3-AB5F-629C178241E1}" srcOrd="1" destOrd="0" presId="urn:microsoft.com/office/officeart/2005/8/layout/orgChart1"/>
    <dgm:cxn modelId="{A5B0F885-FBB7-4F53-8B33-4D35904C50ED}" type="presParOf" srcId="{54E80628-538A-47F3-AB5F-629C178241E1}" destId="{1EA76294-4B90-4A66-96A5-BC442D701DD2}" srcOrd="0" destOrd="0" presId="urn:microsoft.com/office/officeart/2005/8/layout/orgChart1"/>
    <dgm:cxn modelId="{CF11C9FB-334C-4AC3-BFE1-E965B1B399EA}" type="presParOf" srcId="{54E80628-538A-47F3-AB5F-629C178241E1}" destId="{3ED1F400-005B-408E-8886-E30A38B80A65}" srcOrd="1" destOrd="0" presId="urn:microsoft.com/office/officeart/2005/8/layout/orgChart1"/>
    <dgm:cxn modelId="{70D5A284-80CA-4985-B76A-C8ECFCEBBAB1}" type="presParOf" srcId="{3ED1F400-005B-408E-8886-E30A38B80A65}" destId="{B828A39A-1DA5-47A0-B838-52C65B55768D}" srcOrd="0" destOrd="0" presId="urn:microsoft.com/office/officeart/2005/8/layout/orgChart1"/>
    <dgm:cxn modelId="{0E98DE5F-363A-46FF-8EAB-88A111C84278}" type="presParOf" srcId="{B828A39A-1DA5-47A0-B838-52C65B55768D}" destId="{23552529-DED6-4EFD-8983-2149BD46F0C6}" srcOrd="0" destOrd="0" presId="urn:microsoft.com/office/officeart/2005/8/layout/orgChart1"/>
    <dgm:cxn modelId="{4667C650-F2A5-4FEF-8D77-1C0982EC917F}" type="presParOf" srcId="{B828A39A-1DA5-47A0-B838-52C65B55768D}" destId="{DC7F86CE-AC5D-4A75-AD00-CA755E96C1A0}" srcOrd="1" destOrd="0" presId="urn:microsoft.com/office/officeart/2005/8/layout/orgChart1"/>
    <dgm:cxn modelId="{49578AAE-6A88-46F4-81FD-9E39C969B80B}" type="presParOf" srcId="{3ED1F400-005B-408E-8886-E30A38B80A65}" destId="{8D3337C0-BCBF-4EFF-90B7-C46E7935E30D}" srcOrd="1" destOrd="0" presId="urn:microsoft.com/office/officeart/2005/8/layout/orgChart1"/>
    <dgm:cxn modelId="{019F9191-7ACE-47A1-BECB-4CBB0DB97B36}" type="presParOf" srcId="{8D3337C0-BCBF-4EFF-90B7-C46E7935E30D}" destId="{AF27911E-3D06-44B9-97E6-1420473E5181}" srcOrd="0" destOrd="0" presId="urn:microsoft.com/office/officeart/2005/8/layout/orgChart1"/>
    <dgm:cxn modelId="{9790ED7B-02B5-48E1-8C93-05BA3FFD415A}" type="presParOf" srcId="{8D3337C0-BCBF-4EFF-90B7-C46E7935E30D}" destId="{3710D590-6EEA-4B8A-8AD4-D939136F23B1}" srcOrd="1" destOrd="0" presId="urn:microsoft.com/office/officeart/2005/8/layout/orgChart1"/>
    <dgm:cxn modelId="{A75BFF5B-9B33-4413-9016-5DC3F9E24782}" type="presParOf" srcId="{3710D590-6EEA-4B8A-8AD4-D939136F23B1}" destId="{F9703C3B-AF62-491E-8D56-D3DA3EA7C089}" srcOrd="0" destOrd="0" presId="urn:microsoft.com/office/officeart/2005/8/layout/orgChart1"/>
    <dgm:cxn modelId="{8235D345-7CCD-4235-A21D-4D6A6AA4C9D3}" type="presParOf" srcId="{F9703C3B-AF62-491E-8D56-D3DA3EA7C089}" destId="{6A2A9167-AC97-4F97-86E3-ADCB64D06E7A}" srcOrd="0" destOrd="0" presId="urn:microsoft.com/office/officeart/2005/8/layout/orgChart1"/>
    <dgm:cxn modelId="{778CA3DF-6370-48DA-BFA7-9E9055A44299}" type="presParOf" srcId="{F9703C3B-AF62-491E-8D56-D3DA3EA7C089}" destId="{AF26260F-0154-4DE3-BD15-A4674DA2B36E}" srcOrd="1" destOrd="0" presId="urn:microsoft.com/office/officeart/2005/8/layout/orgChart1"/>
    <dgm:cxn modelId="{E3E7F0E9-707E-4F86-8ADD-9DE596DF5B35}" type="presParOf" srcId="{3710D590-6EEA-4B8A-8AD4-D939136F23B1}" destId="{7BE6000F-217E-41F6-88B6-0A4394FCC8FC}" srcOrd="1" destOrd="0" presId="urn:microsoft.com/office/officeart/2005/8/layout/orgChart1"/>
    <dgm:cxn modelId="{E2FB389E-B1D7-4487-AD8B-32DCFEE6C1FE}" type="presParOf" srcId="{7BE6000F-217E-41F6-88B6-0A4394FCC8FC}" destId="{6255CE96-8CB5-4849-A29B-4E26D94824CF}" srcOrd="0" destOrd="0" presId="urn:microsoft.com/office/officeart/2005/8/layout/orgChart1"/>
    <dgm:cxn modelId="{802779A3-E97A-4420-ABCC-4D4733C33EA0}" type="presParOf" srcId="{7BE6000F-217E-41F6-88B6-0A4394FCC8FC}" destId="{8C629001-93F3-407F-95CC-9C8EC44F671B}" srcOrd="1" destOrd="0" presId="urn:microsoft.com/office/officeart/2005/8/layout/orgChart1"/>
    <dgm:cxn modelId="{34DE978B-A95E-4ADC-BB2E-9A15C1D278EA}" type="presParOf" srcId="{8C629001-93F3-407F-95CC-9C8EC44F671B}" destId="{EBE041BE-3FE2-4494-8D7D-3FE72721AB3E}" srcOrd="0" destOrd="0" presId="urn:microsoft.com/office/officeart/2005/8/layout/orgChart1"/>
    <dgm:cxn modelId="{36ADD614-F92A-43D1-8EFE-65B1DA300FEF}" type="presParOf" srcId="{EBE041BE-3FE2-4494-8D7D-3FE72721AB3E}" destId="{89E70765-CDB6-42E7-A6A2-3B1F0CBF8052}" srcOrd="0" destOrd="0" presId="urn:microsoft.com/office/officeart/2005/8/layout/orgChart1"/>
    <dgm:cxn modelId="{B5BE63A8-C4C7-472C-A649-E016C5BD9321}" type="presParOf" srcId="{EBE041BE-3FE2-4494-8D7D-3FE72721AB3E}" destId="{94230530-253F-4E0D-9DC4-FFA5D50CECB9}" srcOrd="1" destOrd="0" presId="urn:microsoft.com/office/officeart/2005/8/layout/orgChart1"/>
    <dgm:cxn modelId="{DA3F5202-01E8-4035-A84B-895EEE67BB1A}" type="presParOf" srcId="{8C629001-93F3-407F-95CC-9C8EC44F671B}" destId="{0E7725FC-0AAE-449B-85B0-C8BEDBB5BEA7}" srcOrd="1" destOrd="0" presId="urn:microsoft.com/office/officeart/2005/8/layout/orgChart1"/>
    <dgm:cxn modelId="{E771517A-1F37-496C-8171-F088BB607240}" type="presParOf" srcId="{8C629001-93F3-407F-95CC-9C8EC44F671B}" destId="{BE148E27-1F37-4A41-9C46-0C92295CFE41}" srcOrd="2" destOrd="0" presId="urn:microsoft.com/office/officeart/2005/8/layout/orgChart1"/>
    <dgm:cxn modelId="{71065E37-5F68-44BE-8D76-4C332D26C00C}" type="presParOf" srcId="{3710D590-6EEA-4B8A-8AD4-D939136F23B1}" destId="{9EEDC97C-BC1E-4FFF-BF72-E6A51586C06D}" srcOrd="2" destOrd="0" presId="urn:microsoft.com/office/officeart/2005/8/layout/orgChart1"/>
    <dgm:cxn modelId="{9AFB0919-5258-43F1-98DA-BB8C864A56E5}" type="presParOf" srcId="{8D3337C0-BCBF-4EFF-90B7-C46E7935E30D}" destId="{79738795-527D-469B-B80D-E5C77B2C5B92}" srcOrd="2" destOrd="0" presId="urn:microsoft.com/office/officeart/2005/8/layout/orgChart1"/>
    <dgm:cxn modelId="{7B72C5F1-CDC2-4C5F-ABD7-2A23D37B6D6F}" type="presParOf" srcId="{8D3337C0-BCBF-4EFF-90B7-C46E7935E30D}" destId="{6617CE4C-6590-4041-A153-3221AA8C1720}" srcOrd="3" destOrd="0" presId="urn:microsoft.com/office/officeart/2005/8/layout/orgChart1"/>
    <dgm:cxn modelId="{D5821C2E-8BDB-444E-8E9D-0A4661A1D5EE}" type="presParOf" srcId="{6617CE4C-6590-4041-A153-3221AA8C1720}" destId="{3E0D9315-488C-48DE-9B26-CBDA5D2DC6F2}" srcOrd="0" destOrd="0" presId="urn:microsoft.com/office/officeart/2005/8/layout/orgChart1"/>
    <dgm:cxn modelId="{7AC3710A-9660-4A3E-885E-AC7D4AAB9530}" type="presParOf" srcId="{3E0D9315-488C-48DE-9B26-CBDA5D2DC6F2}" destId="{F4D32604-6CFC-44EC-90EC-73072F554C09}" srcOrd="0" destOrd="0" presId="urn:microsoft.com/office/officeart/2005/8/layout/orgChart1"/>
    <dgm:cxn modelId="{AA7ACE7A-F948-4398-866D-AE37B28BDB27}" type="presParOf" srcId="{3E0D9315-488C-48DE-9B26-CBDA5D2DC6F2}" destId="{829CBD9B-62A1-4D52-AFE9-032C08C85645}" srcOrd="1" destOrd="0" presId="urn:microsoft.com/office/officeart/2005/8/layout/orgChart1"/>
    <dgm:cxn modelId="{7869E54D-1B78-47B8-B909-DBC49075BFE4}" type="presParOf" srcId="{6617CE4C-6590-4041-A153-3221AA8C1720}" destId="{DA9750C6-6359-45A8-BE56-4B2B347DC41B}" srcOrd="1" destOrd="0" presId="urn:microsoft.com/office/officeart/2005/8/layout/orgChart1"/>
    <dgm:cxn modelId="{5D517918-CFF5-4C6D-8960-7BC157D4F6A1}" type="presParOf" srcId="{6617CE4C-6590-4041-A153-3221AA8C1720}" destId="{F29634B3-4108-4F68-9D0C-CF0F0CFD4E83}" srcOrd="2" destOrd="0" presId="urn:microsoft.com/office/officeart/2005/8/layout/orgChart1"/>
    <dgm:cxn modelId="{0D4C5D74-72CE-4769-9209-EC94D07E5DAF}" type="presParOf" srcId="{3ED1F400-005B-408E-8886-E30A38B80A65}" destId="{60D0CD96-DD0A-4735-8BBB-5B0CB0A02277}" srcOrd="2" destOrd="0" presId="urn:microsoft.com/office/officeart/2005/8/layout/orgChart1"/>
    <dgm:cxn modelId="{71D8A0E7-4396-4330-9329-D036209986B4}" type="presParOf" srcId="{54E80628-538A-47F3-AB5F-629C178241E1}" destId="{49181A4F-9840-43E9-9215-0DDD79177E66}" srcOrd="2" destOrd="0" presId="urn:microsoft.com/office/officeart/2005/8/layout/orgChart1"/>
    <dgm:cxn modelId="{819293C5-CDA4-466B-8B84-B0793F232529}" type="presParOf" srcId="{54E80628-538A-47F3-AB5F-629C178241E1}" destId="{5AAAC228-AF50-40E3-8342-F358A2E1FF6F}" srcOrd="3" destOrd="0" presId="urn:microsoft.com/office/officeart/2005/8/layout/orgChart1"/>
    <dgm:cxn modelId="{33B8EAA2-72D4-4251-9916-BE3CC3E182E4}" type="presParOf" srcId="{5AAAC228-AF50-40E3-8342-F358A2E1FF6F}" destId="{F6DAA6FD-7792-44ED-9BA4-6014BC9269A5}" srcOrd="0" destOrd="0" presId="urn:microsoft.com/office/officeart/2005/8/layout/orgChart1"/>
    <dgm:cxn modelId="{870A49FE-0438-4EF5-8097-D3AD10AA0A57}" type="presParOf" srcId="{F6DAA6FD-7792-44ED-9BA4-6014BC9269A5}" destId="{56D58D2B-9344-4FBF-A9BB-829780EFB819}" srcOrd="0" destOrd="0" presId="urn:microsoft.com/office/officeart/2005/8/layout/orgChart1"/>
    <dgm:cxn modelId="{0F928D20-3909-4D3D-89EB-8C417B263514}" type="presParOf" srcId="{F6DAA6FD-7792-44ED-9BA4-6014BC9269A5}" destId="{94166D34-06F4-43B0-A5E3-E9F82FF1849E}" srcOrd="1" destOrd="0" presId="urn:microsoft.com/office/officeart/2005/8/layout/orgChart1"/>
    <dgm:cxn modelId="{20C596D7-7A75-4505-B8D7-F357521BEDF3}" type="presParOf" srcId="{5AAAC228-AF50-40E3-8342-F358A2E1FF6F}" destId="{1B3A90B2-6DC9-4621-A8E6-0651E16ECE93}" srcOrd="1" destOrd="0" presId="urn:microsoft.com/office/officeart/2005/8/layout/orgChart1"/>
    <dgm:cxn modelId="{A424FC31-AEE2-4A83-AE63-4F767B233586}" type="presParOf" srcId="{1B3A90B2-6DC9-4621-A8E6-0651E16ECE93}" destId="{1590CF8B-CD13-4B37-8228-4F3F7F299BA5}" srcOrd="0" destOrd="0" presId="urn:microsoft.com/office/officeart/2005/8/layout/orgChart1"/>
    <dgm:cxn modelId="{89FCEB05-B332-4D84-B866-AA7F767ED2C2}" type="presParOf" srcId="{1B3A90B2-6DC9-4621-A8E6-0651E16ECE93}" destId="{69398DFF-429B-465A-B5E0-D7F35D9FD69C}" srcOrd="1" destOrd="0" presId="urn:microsoft.com/office/officeart/2005/8/layout/orgChart1"/>
    <dgm:cxn modelId="{F9A8A75E-C806-4848-B3DC-0446020587FF}" type="presParOf" srcId="{69398DFF-429B-465A-B5E0-D7F35D9FD69C}" destId="{E4D611F2-FA89-41E1-82FD-F083EC943543}" srcOrd="0" destOrd="0" presId="urn:microsoft.com/office/officeart/2005/8/layout/orgChart1"/>
    <dgm:cxn modelId="{80B44311-0437-43D1-8E2F-73CEDE2D0728}" type="presParOf" srcId="{E4D611F2-FA89-41E1-82FD-F083EC943543}" destId="{5FB13113-7915-4EC9-BF04-ADADFBB14DB9}" srcOrd="0" destOrd="0" presId="urn:microsoft.com/office/officeart/2005/8/layout/orgChart1"/>
    <dgm:cxn modelId="{CEFCA99E-9F1C-408B-9C8F-E0F084B2AE34}" type="presParOf" srcId="{E4D611F2-FA89-41E1-82FD-F083EC943543}" destId="{85432D0D-785D-4CBD-A576-F4CBE3E484F1}" srcOrd="1" destOrd="0" presId="urn:microsoft.com/office/officeart/2005/8/layout/orgChart1"/>
    <dgm:cxn modelId="{12843532-8271-40F1-8DE5-364105B27D3A}" type="presParOf" srcId="{69398DFF-429B-465A-B5E0-D7F35D9FD69C}" destId="{515BFCDF-C311-4D4B-9643-EB5D542C73C4}" srcOrd="1" destOrd="0" presId="urn:microsoft.com/office/officeart/2005/8/layout/orgChart1"/>
    <dgm:cxn modelId="{AE458C60-ACB9-4710-8C25-659CA78B1FD9}" type="presParOf" srcId="{69398DFF-429B-465A-B5E0-D7F35D9FD69C}" destId="{5D956760-B216-4F40-9BB4-2BCF0F735790}" srcOrd="2" destOrd="0" presId="urn:microsoft.com/office/officeart/2005/8/layout/orgChart1"/>
    <dgm:cxn modelId="{2A798B0A-D9F0-4631-950E-AEE5807DC85F}" type="presParOf" srcId="{1B3A90B2-6DC9-4621-A8E6-0651E16ECE93}" destId="{E6EDFBFA-DE69-42FE-A6AA-4D47C3D617E1}" srcOrd="2" destOrd="0" presId="urn:microsoft.com/office/officeart/2005/8/layout/orgChart1"/>
    <dgm:cxn modelId="{6569FFB0-6B92-4546-A648-FA7404A91548}" type="presParOf" srcId="{1B3A90B2-6DC9-4621-A8E6-0651E16ECE93}" destId="{478EC04D-C037-4370-B22B-6CCC96CBF803}" srcOrd="3" destOrd="0" presId="urn:microsoft.com/office/officeart/2005/8/layout/orgChart1"/>
    <dgm:cxn modelId="{1FE292E7-2F4E-46CE-A1AA-22BB4FFC0FEE}" type="presParOf" srcId="{478EC04D-C037-4370-B22B-6CCC96CBF803}" destId="{431B2B3E-C4EF-4207-8EC0-75818A5EA17C}" srcOrd="0" destOrd="0" presId="urn:microsoft.com/office/officeart/2005/8/layout/orgChart1"/>
    <dgm:cxn modelId="{8B587DC0-A15F-4B95-B444-B7342D7B4833}" type="presParOf" srcId="{431B2B3E-C4EF-4207-8EC0-75818A5EA17C}" destId="{38B523D4-AAC4-4399-B6AA-F60CB1B4D4AE}" srcOrd="0" destOrd="0" presId="urn:microsoft.com/office/officeart/2005/8/layout/orgChart1"/>
    <dgm:cxn modelId="{694CDCFC-7FD8-43EC-BB2C-61CDFAED2EE9}" type="presParOf" srcId="{431B2B3E-C4EF-4207-8EC0-75818A5EA17C}" destId="{3BC3CF77-B65A-4EFA-8DAB-02CC6A84A3C0}" srcOrd="1" destOrd="0" presId="urn:microsoft.com/office/officeart/2005/8/layout/orgChart1"/>
    <dgm:cxn modelId="{35E6398D-C893-4692-9BC7-C7105DAB02AB}" type="presParOf" srcId="{478EC04D-C037-4370-B22B-6CCC96CBF803}" destId="{FBD938CD-119C-4B4C-A59B-6B862A6719D4}" srcOrd="1" destOrd="0" presId="urn:microsoft.com/office/officeart/2005/8/layout/orgChart1"/>
    <dgm:cxn modelId="{3180E42D-C195-4762-B54B-EC4D181E937F}" type="presParOf" srcId="{478EC04D-C037-4370-B22B-6CCC96CBF803}" destId="{96590ECF-E9A1-4928-963B-987CBA0F4C13}" srcOrd="2" destOrd="0" presId="urn:microsoft.com/office/officeart/2005/8/layout/orgChart1"/>
    <dgm:cxn modelId="{76CBE0A6-C46D-47F0-AB35-32D77B167C5C}" type="presParOf" srcId="{5AAAC228-AF50-40E3-8342-F358A2E1FF6F}" destId="{320212B5-6E25-4814-B8FE-D0E915F52E17}" srcOrd="2" destOrd="0" presId="urn:microsoft.com/office/officeart/2005/8/layout/orgChart1"/>
    <dgm:cxn modelId="{AC9344AB-32F8-4649-A944-2D860CAC0388}" type="presParOf" srcId="{5A7EF10B-E9D1-49FB-A291-89A80EED40EB}" destId="{E1D7A096-015E-444D-ACD9-42C8E96E8BE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DFBFA-DE69-42FE-A6AA-4D47C3D617E1}">
      <dsp:nvSpPr>
        <dsp:cNvPr id="0" name=""/>
        <dsp:cNvSpPr/>
      </dsp:nvSpPr>
      <dsp:spPr>
        <a:xfrm>
          <a:off x="4211999" y="1472766"/>
          <a:ext cx="722419" cy="25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78"/>
              </a:lnTo>
              <a:lnTo>
                <a:pt x="722419" y="125378"/>
              </a:lnTo>
              <a:lnTo>
                <a:pt x="722419" y="25075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0CF8B-CD13-4B37-8228-4F3F7F299BA5}">
      <dsp:nvSpPr>
        <dsp:cNvPr id="0" name=""/>
        <dsp:cNvSpPr/>
      </dsp:nvSpPr>
      <dsp:spPr>
        <a:xfrm>
          <a:off x="3489580" y="1472766"/>
          <a:ext cx="722419" cy="250757"/>
        </a:xfrm>
        <a:custGeom>
          <a:avLst/>
          <a:gdLst/>
          <a:ahLst/>
          <a:cxnLst/>
          <a:rect l="0" t="0" r="0" b="0"/>
          <a:pathLst>
            <a:path>
              <a:moveTo>
                <a:pt x="722419" y="0"/>
              </a:moveTo>
              <a:lnTo>
                <a:pt x="722419" y="125378"/>
              </a:lnTo>
              <a:lnTo>
                <a:pt x="0" y="125378"/>
              </a:lnTo>
              <a:lnTo>
                <a:pt x="0" y="25075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181A4F-9840-43E9-9215-0DDD79177E66}">
      <dsp:nvSpPr>
        <dsp:cNvPr id="0" name=""/>
        <dsp:cNvSpPr/>
      </dsp:nvSpPr>
      <dsp:spPr>
        <a:xfrm>
          <a:off x="2767161" y="624969"/>
          <a:ext cx="1444838" cy="25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78"/>
              </a:lnTo>
              <a:lnTo>
                <a:pt x="1444838" y="125378"/>
              </a:lnTo>
              <a:lnTo>
                <a:pt x="1444838" y="25075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38795-527D-469B-B80D-E5C77B2C5B92}">
      <dsp:nvSpPr>
        <dsp:cNvPr id="0" name=""/>
        <dsp:cNvSpPr/>
      </dsp:nvSpPr>
      <dsp:spPr>
        <a:xfrm>
          <a:off x="1303515" y="1483854"/>
          <a:ext cx="741225" cy="239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91"/>
              </a:lnTo>
              <a:lnTo>
                <a:pt x="741225" y="114291"/>
              </a:lnTo>
              <a:lnTo>
                <a:pt x="741225" y="2396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5CE96-8CB5-4849-A29B-4E26D94824CF}">
      <dsp:nvSpPr>
        <dsp:cNvPr id="0" name=""/>
        <dsp:cNvSpPr/>
      </dsp:nvSpPr>
      <dsp:spPr>
        <a:xfrm>
          <a:off x="122270" y="2320564"/>
          <a:ext cx="149475" cy="42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206"/>
              </a:lnTo>
              <a:lnTo>
                <a:pt x="149475" y="42720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7911E-3D06-44B9-97E6-1420473E5181}">
      <dsp:nvSpPr>
        <dsp:cNvPr id="0" name=""/>
        <dsp:cNvSpPr/>
      </dsp:nvSpPr>
      <dsp:spPr>
        <a:xfrm>
          <a:off x="599903" y="1483854"/>
          <a:ext cx="703612" cy="239670"/>
        </a:xfrm>
        <a:custGeom>
          <a:avLst/>
          <a:gdLst/>
          <a:ahLst/>
          <a:cxnLst/>
          <a:rect l="0" t="0" r="0" b="0"/>
          <a:pathLst>
            <a:path>
              <a:moveTo>
                <a:pt x="703612" y="0"/>
              </a:moveTo>
              <a:lnTo>
                <a:pt x="703612" y="114291"/>
              </a:lnTo>
              <a:lnTo>
                <a:pt x="0" y="114291"/>
              </a:lnTo>
              <a:lnTo>
                <a:pt x="0" y="2396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76294-4B90-4A66-96A5-BC442D701DD2}">
      <dsp:nvSpPr>
        <dsp:cNvPr id="0" name=""/>
        <dsp:cNvSpPr/>
      </dsp:nvSpPr>
      <dsp:spPr>
        <a:xfrm>
          <a:off x="1303515" y="624969"/>
          <a:ext cx="1463645" cy="261844"/>
        </a:xfrm>
        <a:custGeom>
          <a:avLst/>
          <a:gdLst/>
          <a:ahLst/>
          <a:cxnLst/>
          <a:rect l="0" t="0" r="0" b="0"/>
          <a:pathLst>
            <a:path>
              <a:moveTo>
                <a:pt x="1463645" y="0"/>
              </a:moveTo>
              <a:lnTo>
                <a:pt x="1463645" y="136465"/>
              </a:lnTo>
              <a:lnTo>
                <a:pt x="0" y="136465"/>
              </a:lnTo>
              <a:lnTo>
                <a:pt x="0" y="26184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D194B-DE64-4C04-ACAC-0898614D2A0D}">
      <dsp:nvSpPr>
        <dsp:cNvPr id="0" name=""/>
        <dsp:cNvSpPr/>
      </dsp:nvSpPr>
      <dsp:spPr>
        <a:xfrm>
          <a:off x="2170120" y="27928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reference transcripts</a:t>
          </a:r>
        </a:p>
      </dsp:txBody>
      <dsp:txXfrm>
        <a:off x="2170120" y="27928"/>
        <a:ext cx="1194081" cy="597040"/>
      </dsp:txXfrm>
    </dsp:sp>
    <dsp:sp modelId="{23552529-DED6-4EFD-8983-2149BD46F0C6}">
      <dsp:nvSpPr>
        <dsp:cNvPr id="0" name=""/>
        <dsp:cNvSpPr/>
      </dsp:nvSpPr>
      <dsp:spPr>
        <a:xfrm>
          <a:off x="706475" y="886813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Flagged as NMD</a:t>
          </a:r>
        </a:p>
      </dsp:txBody>
      <dsp:txXfrm>
        <a:off x="706475" y="886813"/>
        <a:ext cx="1194081" cy="597040"/>
      </dsp:txXfrm>
    </dsp:sp>
    <dsp:sp modelId="{6A2A9167-AC97-4F97-86E3-ADCB64D06E7A}">
      <dsp:nvSpPr>
        <dsp:cNvPr id="0" name=""/>
        <dsp:cNvSpPr/>
      </dsp:nvSpPr>
      <dsp:spPr>
        <a:xfrm>
          <a:off x="2862" y="1723524"/>
          <a:ext cx="1194081" cy="59704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Actually NMD</a:t>
          </a:r>
        </a:p>
      </dsp:txBody>
      <dsp:txXfrm>
        <a:off x="2862" y="1723524"/>
        <a:ext cx="1194081" cy="597040"/>
      </dsp:txXfrm>
    </dsp:sp>
    <dsp:sp modelId="{89E70765-CDB6-42E7-A6A2-3B1F0CBF8052}">
      <dsp:nvSpPr>
        <dsp:cNvPr id="0" name=""/>
        <dsp:cNvSpPr/>
      </dsp:nvSpPr>
      <dsp:spPr>
        <a:xfrm>
          <a:off x="271745" y="2449250"/>
          <a:ext cx="624361" cy="597040"/>
        </a:xfrm>
        <a:prstGeom prst="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Subset: annotated NMD</a:t>
          </a:r>
        </a:p>
      </dsp:txBody>
      <dsp:txXfrm>
        <a:off x="271745" y="2449250"/>
        <a:ext cx="624361" cy="597040"/>
      </dsp:txXfrm>
    </dsp:sp>
    <dsp:sp modelId="{F4D32604-6CFC-44EC-90EC-73072F554C09}">
      <dsp:nvSpPr>
        <dsp:cNvPr id="0" name=""/>
        <dsp:cNvSpPr/>
      </dsp:nvSpPr>
      <dsp:spPr>
        <a:xfrm>
          <a:off x="1447701" y="1723524"/>
          <a:ext cx="1194081" cy="5970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 real NMD target e.g. protein coding</a:t>
          </a:r>
        </a:p>
      </dsp:txBody>
      <dsp:txXfrm>
        <a:off x="1447701" y="1723524"/>
        <a:ext cx="1194081" cy="597040"/>
      </dsp:txXfrm>
    </dsp:sp>
    <dsp:sp modelId="{56D58D2B-9344-4FBF-A9BB-829780EFB819}">
      <dsp:nvSpPr>
        <dsp:cNvPr id="0" name=""/>
        <dsp:cNvSpPr/>
      </dsp:nvSpPr>
      <dsp:spPr>
        <a:xfrm>
          <a:off x="3614958" y="875726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flagged</a:t>
          </a:r>
        </a:p>
      </dsp:txBody>
      <dsp:txXfrm>
        <a:off x="3614958" y="875726"/>
        <a:ext cx="1194081" cy="597040"/>
      </dsp:txXfrm>
    </dsp:sp>
    <dsp:sp modelId="{5FB13113-7915-4EC9-BF04-ADADFBB14DB9}">
      <dsp:nvSpPr>
        <dsp:cNvPr id="0" name=""/>
        <dsp:cNvSpPr/>
      </dsp:nvSpPr>
      <dsp:spPr>
        <a:xfrm>
          <a:off x="2892539" y="1723524"/>
          <a:ext cx="1194081" cy="59704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Actually not subject to NMD</a:t>
          </a:r>
        </a:p>
      </dsp:txBody>
      <dsp:txXfrm>
        <a:off x="2892539" y="1723524"/>
        <a:ext cx="1194081" cy="597040"/>
      </dsp:txXfrm>
    </dsp:sp>
    <dsp:sp modelId="{38B523D4-AAC4-4399-B6AA-F60CB1B4D4AE}">
      <dsp:nvSpPr>
        <dsp:cNvPr id="0" name=""/>
        <dsp:cNvSpPr/>
      </dsp:nvSpPr>
      <dsp:spPr>
        <a:xfrm>
          <a:off x="4337377" y="1723524"/>
          <a:ext cx="1194081" cy="5970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Subject to NMD but doesn’t obey 51nt rule</a:t>
          </a:r>
        </a:p>
      </dsp:txBody>
      <dsp:txXfrm>
        <a:off x="4337377" y="1723524"/>
        <a:ext cx="1194081" cy="59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6T20:51:2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12700 15214 0,'-13'0'16,"0"0"-1,13 13-15,-14-13 0,14 13 0,-13-13 16,0 0-16,13 13 0,-13 0 15,-1-13-15,14 14 16,-13-14-16,0 0 0,13 13 0,0 0 16,-13-13-16,-1 0 15,14 13-15,-13-13 0,13 14 16,-13-14-16,0 0 0,13 13 0,0 0 16,-13-13-16,13 13 0,-14-13 0,1 0 15,13 14-15,-13-14 0,13 13 0,-13-13 0,13 13 0,-14-13 16,14 13-16,-13-13 0,13 13 0,-13-13 15,13 14-15,-13-14 0,13 13 0,-14-13 16,14 13-16,-13-13 16,13 13-16,-13-13 0,13 14 15,-13-14-15,13 13 0,-13-13 0,13 13 0,-14-13 16,14 13-16,-13-13 0,13 14 0,-13-14 0,13 13 16,-13-13-16,13 13 0,-14-13 0,1 13 15,13 0-15,-13-13 0,13 14 16,-13-14-16,13 13 0,-13-13 15,13 13-15,-14-13 0,14 13 16,-13-13-16,13 14 16,0-1-16,-13-13 0,13 13 15,-13-13-15,-1 0 0,14 13 16,-13-13-16,13 13 0,-13-13 0,13 14 16,-13-14-16,13 13 0,-14-13 15,1 13 1,13 0 31,-13-13-32,13 14-15</inkml:trace>
  <inkml:trace contextRef="#ctx0" brushRef="#br0" timeOffset="1360.35">9485 15174 0,'14'0'0,"-14"13"0,0 0 16,0 1 0,0-1-16,-14-13 0,14 13 0,-13-13 15,13 13-15,-13-13 0,13 13 0,0 1 0,-13-14 0,13 13 0,-14-13 0,1 0 16,13 13-16,-13-13 0,13 13 0,0 1 0,-13-14 0,-1 13 0,1-13 0,13 13 0,-13-13 16,13 13-16,0 1 0,-13-14 0,13 13 0,-13-13 0,-1 13 0,1-13 0,13 13 0,0 0 0,-13-13 0,13 14 15,-13-14-15,-1 0 0,14 13 0,-13-13 0,13 13 0,-13-13 0,13 13 0,-13 1 0,0-14 0,-1 13 0,1-13 16,13 13-16,0 0 0,-13-13 0,0 0 0,-1 14 0,1-1 0,0-13 0,0 13 0,-1-13 15,14 13-15,0 0 0,-13-13 0,0 0 0,0 14 0,0-14 0,13 13 0,-14-13 0,1 13 16,0 0-16,0-13 0,13 14 0,-14-14 0,1 0 0,13 13 0,-13-13 0,0 13 0,-1 0 16,1-13-16,13 13 0,-13-13 0,13 14 0,-13-14 0,0 13 15,13 0-15,-14-13 0,14 13 0,-13-13 16,0 0-16,13 14 0,-13-14 16,13 13-16,0 0 0,-14-13 0,14 13 15,-13-13-15,0 0 16,13 14-16,-13-14 0,13 13 0,0 0 15,-14-13-15,1 13 16,0-13-16,13 13 0,-13-13 0,13 14 0,0-1 0,-13-13 16,13 13-16,-14-13 0,14 13 0,-13-13 15,13 14-15,-13-1 0,0 0 0,-1 0 16,1-13-16,13 14 0,-13-14 16,13 13-16,0 0 0,-13-13 0,-1 13 0,1-13 15,13 13-15,-13-13 0,13 14 16,0-1-16,-13-13 0</inkml:trace>
  <inkml:trace contextRef="#ctx0" brushRef="#br0" timeOffset="3626.69">8956 15161 0,'-13'0'16,"13"13"-1,0 0 1,-13-13-16,-1 0 0,14 13 0,-13-13 0,13 14 0,0-1 16,-13-13-16,13 13 0,-13-13 0,0 0 0,13 13 0,-14-13 0,14 13 0,0 1 15,-13-14-15,13 13 0,-13-13 0,0 13 0,-1 0 0,14 1 0,-13-14 16,13 13-16,-13-13 0,0 0 0,13 13 0,-14-13 0,14 13 0,0 1 0,-13-14 0,13 13 15,-13-13-15,13 13 0,-13-13 0,0 0 0,13 13 0,0 0 0,-14-13 0,14 14 16,-13-14-16,13 13 0,-13-13 0,0 0 0,13 13 0,0 0 0,-14-13 16,14 14-16,-13-14 0,13 13 0,-13-13 0,13 13 0,-13 0 15,13 1-15,-14-14 0,14 13 0,-13-13 0,13 13 16,-13-13-16,13 13 0,0 0 0,-13-13 0,13 14 0,-13-14 16,13 13-16,-14-13 0,14 13 0,0 0 0,-13-13 0,0 14 15,13-1-15,-13-13 0,13 13 0,-14-13 0,14 13 16,-13-13-16,13 13 0,-13-13 0,13 14 0,-13-14 0,13 13 0,-13 0 15,13 0-15,-14-13 0,1 0 0,13 14 0,-13-14 0,13 13 0,-13 0 16,-1-13-16,14 13 0,-13-13 0,13 14 0,-13-14 0,13 13 0,-13-13 16,13 13-16,-14-13 0,14 13 0,-13-13 0,13 13 0,-13-13 0,13 14 15,-13-14-15,13 13 0,-13-13 0,13 13 0,-14-13 0,14 13 16,-13-13-16,0 0 0,13 14 0,0-1 0,-13-13 0,13 13 16,-14-13-16,1 0 0,13 13 0,-13-13 0,13 14 0,-13-14 0,13 13 15,-14-13-15,1 13 0,0-13 0,13 13 0,-13-13 0,13 13 0,-13-13 16,-1 14-16,14-1 0,-13-13 0,13 13 0,-13-13 15,13 13-15,-13-13 0,13 14 0,-14-14 0,14 13 16,-13-13-16,13 13 0,-13-13 0,13 13 0,-13-13 16,0 0-16,13 13 0,0 1 0,-14-14 0,14 13 0,-13-13 0,13 13 15,-13-13-15,0 0 0,13 13 0,0 1 0,-14-14 0,14 13 16,-13-13-16,13 13 0,-13-13 0,13 13 0,0 1 16,-13-14-16,-1 0 0,14 13 0,-13-13 0,13 13 0,0 0 15,-13-13-15,13 13 0,-13-13 16,13 14-16,-13-14 0,13 13 0,-14-13 0,14 13 15,-13-13-15,13 13 0,0 1 0,-13-14 16,0 0-16,13 13 0,-14-13 0,14 13 0,-13-13 16,13 13-16,0 1 0,-13-14 0,0 0 0,13 13 0,-14 0 15,14 0 1,-13-13-16,13 13 0,0 1 16,-13-14-16,0 0 0,13 13 0,-13-13 15,13 13-15,0 0 16,-14-13-16,14 14 0,-13-14 15,13 13-15,-13-13 0,13 13 0,0 0 0,-13-13 16,13 14-16,-14-14 0,14 13 0,-13-13 16,13 13-16,-13-13 15,13 13-15,0 0 0,-13-13 16,13 14-16,-14-14 0,14 13 16,0 0-1,-13-13-15</inkml:trace>
  <inkml:trace contextRef="#ctx0" brushRef="#br0" timeOffset="5822.8">6668 15372 0,'-27'27'16,"14"-27"-16,13 13 0,-13-13 15,13 13-15,0 0 0,-14-13 0,14 14 0,-13-14 0,0 0 16,13 13-16,-13-13 0,13 13 0,0 0 15,-14-13-15,14 14 0,-13-14 0,0 0 16,13 13-16,-13-13 16,13 13-16,-13-13 0,13 13 15,-14-13-15,14 14 0,-13-14 16,13 13-16,-13-13 0,13 13 0,-13-13 16,-1 13-16,14 0 0,-13-13 0,13 14 0,-13-14 0,13 13 15,-13-13-15,13 13 0,-14-13 0,14 13 0,-13-13 0,0 14 16,0-14-16,13 13 0,-13-13 0,13 13 0,0 0 15,-14-13-15,1 0 0,13 13 0,-13-13 0,13 14 0,-13-14 0,13 13 0,0 0 16,-14-13-16,1 0 0,13 13 0,-13-13 0,13 14 0,-13-14 0,13 13 0,-14-13 16,14 13-16,-13-13 0,13 13 0,-13-13 0,0 14 0,0-14 0,13 13 15,-14-13-15,14 13 0,-13-13 0,13 13 0,-13-13 0,13 13 0,-13-13 0,-1 0 16,14 14-16,0-1 0,-13-13 0,13 13 0,-13-13 0,13 13 0,-13-13 0,-1 0 0,14 14 16,-13-14-16,13 13 0,0 0 0,-13-13 0,13 13 0,-13-13 15,13 14-15,-13-14 0,13 13 0,-14-13 0,14 13 0,-13-13 0,13 13 0,-13-13 0,13 13 16,-13-13-16,13 14 0,-14-14 0,14 13 0,-13-13 0,13 13 0,-13-13 0,13 13 15,-13-13-15,13 14 0,-13-14 0,13 13 0,-14-13 0,14 13 0,-13-13 16,13 13-16,-13-13 0,13 13 0,-13-13 0,13 14 0,-14-14 0,14 13 0,-13-13 16,13 13-16,-13-13 0,0 13 0,13 1 0,-14-14 0,14 13 0,-13-13 0,13 13 15,-13-13-15,0 0 0,13 13 0,0 1 0,-13-14 0,-1 13 0,1-13 16,13 13-16,-13-13 0,13 13 0,-13-13 0,13 13 0,-14-13 0,14 14 0,-13-14 16,13 13-16,-13-13 0,13 13 0,-13-13 0,13 13 15,-14-13-15,14 14 0,-13-14 0,13 13 0,-13-13 0,13 13 0,-13-13 16,13 13-16,-13-13 0,13 14 0,0-1 0,-14-13 0,14 13 15,-13-13-15,0 0 0,13 13 0,0 0 0,-13-13 0,13 14 16,-14-14-16,14 13 0,-13-13 0,13 13 16,-13-13-16,13 13 0,-13-13 0,13 14 0,-13-14 15,13 13-15,-14-13 0,14 13 0,-13 0 16,13 1-16,-13-14 0,13 13 16,-13-13-16,13 13 0,0 0 0,-14-13 0,1 0 15,13 13-15,0 1 0,-13-14 16,13 13-16,-13-13 0,13 13 0,-14-13 15,14 13-15,-13-13 16,13 14-16,-13-14 0,13 13 0,0 0 16,-13-13-16,13 13 0,-13-13 15,13 14-15,-14-14 0,14 13 0,-13-13 16,13 13-16,0 0 0,-13-13 16,13 13-16,-13-13 15,-1 0-15,14 14 0,-13-14 16,13 13-16,0 0 0,-13-13 0,13 13 15,-13-13-15,-1 0 0,14 14 0,-13-14 0,13 13 16,-13-13-16,13 13 0,-13-13 16,13 13-16,-13-13 15,13 13 1,-14-13-16,1 0 16,13 14-16,-13-1 0,0-13 15,13 13-15,-14-13 0,1 0 16,13 13-16,-13-13 15</inkml:trace>
  <inkml:trace contextRef="#ctx0" brushRef="#br0" timeOffset="12337.83">4948 15319 0,'0'14'16,"-14"-14"-1,14 13-15,-13-13 0,13 13 16,0 0-16,-13-13 0,13 14 0,-26 12 16,12-26-16,14 13 0,-13 0 0,13 1 0,-13-14 15,13 13-15,-13-13 0,13 13 0,-14 0 0,14 1 0,-13-14 0,13 13 0,-13-13 0,0 13 16,13 0-16,-14-13 0,14 14 0,-13-14 0,13 13 0,-13 0 0,0-13 0,13 13 15,0 0-15,-13-13 0,13 14 0,-14-14 0,1 13 0,13 0 0,-13-13 0,13 13 0,-13-13 0,13 14 0,-14-14 0,14 13 16,-13-13-16,13 13 0,-13 0 0,0-13 0,13 13 0,-13-13 0,13 14 0,-14-1 0,14 0 0,-13-13 0,0 13 16,0-13-16,13 14 0,-14-1 0,14 0 0,-13-13 0,13 13 0,-13-13 0,13 14 0,-13-14 15,13 13-15,-14-13 0,14 13 0,-13-13 0,13 13 0,-13-13 0,13 13 0,-13-13 0,13 14 0,-13-14 16,13 13-16,-14 0 0,1-13 0,13 13 0,-13-13 0,13 14 0,-13-14 16,13 13-16,-14 0 0,1-13 0,13 13 0,-13-13 0,13 14 0,-13-14 15,13 13-15,-14 0 0,1-13 0,13 13 0,-13-13 0,13 13 16,-13-13-16,13 14 0,0-1 0,-13-13 0,13 13 0,-14-13 15,1 13-15,13 1 0,-13-14 0,13 13 16,-13-13-16,13 13 0,0 0 0,-14-13 0,1 0 0,13 13 16,0 1-16,-13-14 0,13 13 0,-13-13 15,13 13-15,0 0 0,-13-13 0,-1 0 16,14 14-16,0-1 0,-13-13 0,13 13 0,-13-13 16,13 13-16,-13-13 0,13 14 0,-14-14 0,14 13 0,-13-13 15,13 13-15,-13 0 0,13 0 0,-13-13 0,13 14 16,-14-14-16,14 13 0,-13-13 0,13 13 0,-13-13 0,13 13 15,0 1-15,-13-14 0,0 0 0,13 13 0,-14-13 0,14 13 16,0 0-16,-13-13 0,13 14 0,-13-14 0,13 13 16,-13-13-16,13 13 0,-14-13 0,1 0 0,13 13 0,0 0 0,-13-13 15,13 14-15,-13-14 0,-1 0 0,14 13 0,-13-13 0,0 0 0,13 13 16,-13 0-16,0-13 0,13 14 0,-14-14 0,1 0 0,13 13 16,-13-13-16,0 0 0,13 13 0,0 0 0,-14-13 0,14 14 0,-13-14 15,0 0-15,13 13 0,-13-13 0,13 13 0,-14-13 0,1 13 16,13 0-16,-13-13 0,0 0 0,13 14 0,-13-14 15,13 13-15,-14-13 0,14 13 0,-13-13 0,13 13 0,-13-13 16,13 14-16,-13-14 0,13 13 0,-14-13 0,14 13 16,-13-13-16,0 13 0,0-13 0,13 14 15,-14-14-15,14 13 0,-13-13 16,13 13-16,-13-13 0,13 13 0,-13-13 0,13 13 0,-13-13 16,13 14-16,-14-14 15,14 13-15,0 0 0,-13-13 16,0 13-16,0-13 15,13 14-15</inkml:trace>
  <inkml:trace contextRef="#ctx0" brushRef="#br0" timeOffset="16731.47">14777 15386 0,'0'0'0,"-13"0"16,13 13-16,-13-13 0,13 13 0,0 0 16,-14-13-16,14 13 0,-13-13 0,13 14 0,-13-14 15,13 13-15,-13-13 0,13 13 0,0 0 16,-14-13-16,14 14 0,-13-14 15,13 13-15,0 0 0,-13-13 16,13 13-16,-13-13 0,13 14 0,0-1 16,-14-13-16,14 13 0,-13 0 15,13 0-15,-13-13 16,13 14-16,-13-14 0,13 13 0,0 0 16,-13-13-16,13 13 0,-14-13 15,14 14-15,0-1 0,-13-13 0,13 13 0,-13-13 16,13 13-16,-13-13 15,13 13-15,-14-13 0,14 14 0,0-1 16,-13-13-16,13 13 16,-13-13-16,13 13 0,-13-13 0,13 27 15,-14-27-15,14 13 16,-13-13-16,13 13 0,0 1 16,-13-14-16,13 13 0,-13-13 0,13 13 0,-13-13 15,13 13-15,-14-13 0,14 13 0,0 1 16,-13-14-16,0 0 0,13 13 0,-13-13 0,13 13 0,-14-13 15,14 13-15,0 1 0,-13-14 0,0 13 16,13 0-16,-13-13 0,13 13 0,-13-13 16,13 14-16,-14-14 0,14 13 0,-13-13 15,13 13-15,-13-13 0,13 13 16,-13-13-16,13 13 0,0 1 16,-14-14-16,1 13 15,0-13-15,13 13 0,-13 0 0,13 1 16,-14-14-16,14 13 15,-13-13-15,13 13 0,-13-13 16,13 13 0,-13-13-16,13 13 0,0 1 31,-13-14-31,-1 0 16,14 13-16,0 0 15,-13-13-15,13 13 16,-13-13-1,13 14-15,0-1 16,-13-13 0,-1 0-16,14 13 0,0 0 15,-13-13-15,13 14 0,-13-14 16,13 13-16,0 0 16,-13-13-16,13 13 0,-14-13 15,1 13 1,0 1-16,13-1 15,-13-13-15,13 13 16,-13-13-16,13 13 16,-14-13-16,14 14 0,-13-14 15,13 13-15,-13-13 16,13 13-16,-13-13 16,13 13-16,-14-13 15,14 14-15,-13-14 16,13 13-16,-13-13 0,13 13 0,-13-13 0,13 13 15,-14-13-15,1 13 16,0-13-16,13 14 0,-13-14 16,13 13-16,-13-13 0,13 13 0,-14-13 15,14 13-15,-13-13 16,13 14-16,-13-14 16,0 0-16,13 13 0,0 0 15,-14-13-15,14 13 16,-13-13-16,0 14 15,0-14-15,13 13 0,-14-13 0,14 13 16,-13-13-16,13 13 0,-13-13 16,0 0-16,13 13 0,-13-13 0,13 14 15,-14-14-15,14 13 0,-13-13 16,13 13-16,-13-13 0,0 0 0,13 13 16,-14-13-16,1 0 15,13 14-15,-13-1 0,0-13 0,13 13 16,-13-13-16,-1 0 0,14 13 0,-13-13 15,0 14-15,13-1 0,-13-13 0,-1 13 16,1-13-16,0 0 0,13 13 0,-13-13 16,13 13-16,-14-13 0,1 14 0,0-14 0,13 13 0,-13-13 15,13 13-15,-13-13 0,-1 0 0,14 13 0,-13-13 0,0 0 0,13 14 0,-13-1 0,-1-13 16,14 13-16,-13-13 0,0 0 0,13 13 0,-13-13 0,13 13 0,-14-13 16,14 14-16,-13-14 0,0 0 0,13 13 0,-13-13 0,13 13 0,-13-13 0,-1 0 15,14 13-15,-13-13 0,13 14 0,-13-14 0,13 13 0,-13-13 0,-1 0 16,14 13-16,-13-13 0,0 0 0,13 13 0,0 1 0,-13-14 0,0 0 15,13 13-15,-14-13 0,1 13 0,0-13 0,13 13 0,0 0 16,-13-13-16,-1 0 0,14 14 0,-13-14 0,13 13 0,-13-13 0,0 13 16,13 0-16,-14-13 0,1 0 0,13 14 0,-13-14 0,13 13 0,-13-13 15,13 13-15,-13-13 0,13 13 0,-14-13 0,14 14 0,-13-14 0,13 13 16,-13-13-16,0 0 0,13 13 0,-14-13 0,14 13 0,0 0 0,-13-13 16,13 14-16,-13-14 0,13 13 0,-13-13 0,-1 0 0,14 13 0,0 0 15,-13-13-15,-26 40 0,39-27 0,-14 0 16,1 1-16,0-14 0,13 13 0,-13-13 0,13 13 0,-14 0 0,14 1 0,-13-14 0,13 13 15,-13 0-15,0-13 0,13 13 0,-14 1 0,1-14 0,13 13 0,0 0 0,-13-13 0,13 13 16,-13-13-16,13 13 0,-13-13 0,13 14 0,-14-14 0,14 13 0,0 0 0,-13-13 16,0 0-16,13 13 0,-13 1 0,13-1 0,-14-13 0,14 13 0,-13-13 0,13 13 15,-13-13-15,13 14 0,-13-14 0,13 13 0,0 0 0,-14-13 0,14 13 16,-13-13-16,0 13 0,13 1 0,-13-1 16,13 0-16,-13-13 0,13 13 0,-14-13 15,14 14-15,0-1 0,0 0 0,-13-13 16,13 13-16,-13-13 15</inkml:trace>
  <inkml:trace contextRef="#ctx0" brushRef="#br0" timeOffset="21666.64">19420 14949 0,'0'13'94,"0"0"-78,-13-13-16,-13 27 15,26-14-15,-13 0 0,13 1 0,-14-14 0,14 13 16,-13-13-16,13 13 0,-13-13 0,13 13 0,-13-13 16,13 13-16,0 1 0,-14-14 0,14 13 0,-13-13 0,13 13 0,-13-13 15,13 13-15,0 1 0,-13-14 0,13 13 0,-14-13 0,14 13 16,-13-13-16,13 13 0,0 1 0,-13-14 0,13 13 0,0 0 15,-13-13-15,13 13 0,-13-13 0,13 13 0,-14-13 0,14 14 0,-13-14 0,13 13 16,0 0-16,-13-13 0,13 13 0,-13-13 0,13 14 0,-14-14 16,14 13-16,-13-13 0,13 13 0,-13-13 0,13 13 0,0 1 0,-13-14 15,-1 0-15,14 13 0,-13-13 0,13 13 0,-13-13 0,13 13 16,-13 0-16,0-13 0,13 14 0,-14-14 0,14 13 0,-13-13 16,13 13-16,-13 0 0,0 1 0,-1-14 0,14 13 15,-13-13-15,13 13 0,-13-13 0,13 13 0,-13-13 16,13 14-16,-14-14 0,14 13 15,-13-13-15</inkml:trace>
  <inkml:trace contextRef="#ctx0" brushRef="#br0" timeOffset="23421.16">22913 15015 0,'0'0'0,"0"13"0,-13-13 16,-1 14-16,-12 12 16,13-26-16,13 13 15,-13-13-15,-1 13 0,14 1 0,-13-14 0,0 0 0,13 13 16,-13-13-16,13 13 0,-14-13 0,1 13 0,0-13 0,13 14 15,-13-14-15,13 13 0,-14-13 0,14 13 0,-13-13 0,0 0 0,13 13 0,-13 1 0,0-14 16,13 13-16,-14-13 0,1 13 0,0-13 0,13 13 0,0 0 0,-13-13 0,13 14 0,-14-14 16,1 13-16,0 0 0,13 0 0,-13-13 0,13 14 0,-14-14 0,1 0 0,13 13 15,-13 0-15,0 0 0,13 1 0,-13-14 0,-1 13 0,1-13 0,13 13 16,-13-13-16,13 13 0,-13-13 0,13 13 0,-14-13 0,14 14 0,-13-14 0,13 13 0,-13-13 0,0 13 16,13 0-16,-13-13 0,-1 0 0,14 14 0,-13-14 0,13 13 0,-13-13 15,13 13-15,0 0 0,-13-13 0,-1 0 0,14 14 0,-13-14 16,13 13-16,-13-13 0,13 13 0,0 0 15,-13-13 1,13 13-16,-14-13 16,14 14-1,-13-14-15,13 13 16,0 0 0,-13-13-1</inkml:trace>
  <inkml:trace contextRef="#ctx0" brushRef="#br0" timeOffset="24495.49">22463 14909 0,'0'13'15,"0"1"-15,0-1 0,0 0 0,-13-13 16,13 13-16,-13-13 0,13 14 0,0-1 0,-14-13 0,14 13 0,-13-13 0,13 13 0,-13-13 16,13 14-16,-13-1 0,0 0 0,-1-13 0,14 13 0,-13-13 0,13 13 0,0 1 15,-13-14-15,0 13 0,-1 0 0,1-13 0,13 13 0,0 1 0,-13-14 0,13 13 0,-13-13 0,-1 13 0,1-13 16,13 13-16,0 1 0,-13-14 0,0 13 0,0-13 0,13 13 0,-14-13 0,14 13 0,-13 0 0,0-13 0,0 14 0,13-1 16,-14-13-16,1 13 0,13 0 0,-13-13 0,0 0 0,13 14 0,-14-14 0,14 13 0,-13-13 0,13 13 0,-13-13 0,13 13 0,-13-13 15,0 14-15,-1-14 0,14 13 0,-13-13 0,0 13 0,13 0 0,-13-13 0,-1 13 0,1-13 0,13 14 0,-13-14 16,0 13-16,13 0 0,-13-13 0,-1 0 0,14 13 0,-13-13 0,0 0 0,13 14 0,-13-14 0,13 13 15,-14-13-15,14 13 0,-13-13 0,0 13 0,0 1 0,-1-14 0,14 13 16,-13-13-16,13 13 0,-13-13 0,13 13 0,-13-13 0,13 13 0,-13-13 0,-1 0 0,14 14 16,-13-14-16,13 13 0,0 0 0,-13-13 0,13 13 0,-13-13 0,-1 0 15,14 14-15,-13-14 0,13 13 0,0 0 0,-13-13 0,13 13 16,-13-13-16,13 13 0,-14-13 0,14 14 16,-13-14-16,13 13 0,0 0 15,-13-13-15,13 13 16,-13-13-16,13 14 15,0-1-15,-13-13 0,13 13 16,-14-13 0,14 13-16</inkml:trace>
  <inkml:trace contextRef="#ctx0" brushRef="#br0" timeOffset="26584.44">21484 15002 0,'-13'0'15,"-14"40"1,27-27-16,-13-13 0,13 13 0,-13-13 0,13 13 0,-13-13 0,13 13 0,-13 1 16,-1-1-16,14 0 0,-13-13 0,13 13 0,-13-13 0,13 14 0,-13-14 0,13 13 15,-14-13-15,14 13 0,-13-13 0,13 13 0,-13-13 0,13 14 0,-13-14 0,13 13 0,-14-13 0,14 13 0,-13 0 0,0 0 16,0-13-16,13 14 0,-13-14 0,13 13 0,-14 0 0,14 0 0,-13-13 0,0 0 0,13 14 15,-13-1-15,-1-13 0,14 13 0,0 0 0,-13-13 0,0 0 0,13 14 0,-13-1 0,0-13 16,13 13-16,0 0 0,-14-13 0,1 0 0,13 13 0,-13-13 0,13 14 0,-13-14 0,13 13 0,0 0 0,-14-13 0,1 13 0,0-13 16,13 14-16,-13-14 0,13 13 0,0 0 0,-14-13 0,1 0 0,13 13 0,-13-13 0,13 14 0,-13-14 0,0 13 15,-1 0-15,1-13 0,13 13 0,-13-13 0,13 13 0,-13-13 0,13 14 0,-14-14 0,1 13 16,0-13-16,13 13 0,-13-13 0,-1 13 0,1-13 0,13 14 0,-13-14 0,13 13 16,-13-13-16,0 13 0,-1-13 0,14 13 0,-13-13 0,13 13 0,-13-13 0,0 0 15,13 14-15,-14-14 0,14 13 0,-13-13 0,13 13 0,-13-13 0,13 13 0,-13-13 16,13 14-16,-13-14 0,13 13 0,-14-13 0,14 13 0,-13-13 0,13 13 0,-13 1 15,13-1-15,-13-13 0,13 13 0,-14-13 0,14 13 0,-13-13 0,13 13 16,-13-13-16,13 14 0,-13-14 0,13 13 0,-14-13 0,14 13 0,-13-13 16,13 13-16,0 1 0,-13-14 0,13 13 0,-13-13 0,13 13 0,-13-13 15,13 13-15,-14-13 0,14 14 0,-13-1 0,13 0 0,-13-13 16,0 0-16,13 13 0,0 0 0,-14-13 0,14 14 0,-13-14 0,13 13 16,-13-13-16,0 13 0,13 0 0,-14 1 0,1-1 15,13 0-15,-13-13 0,0 0 0,13 13 0,0 0 0,-13-13 16,13 14-16,-14-14 0,14 13 0,-13-13 0,13 13 15,-13-13-15,13 13 0,-13-13 0,13 14 0,-14-14 16,14 13-16,-13-13 0,0 0 0,13 13 0,0 0 0,-13-13 16,13 14-16,-14-14 0,14 13 0,-13-13 15,13 13-15,-13-13 0,13 13 0,-13-13 16,13 13-16,0 1 16,-13-14-16,13 13 15,0 0 1,-14-13-16,14 13 0,-13-13 15,13 14-15,0-1 16,0 0 0</inkml:trace>
  <inkml:trace contextRef="#ctx0" brushRef="#br0" timeOffset="29515.29">26538 14936 0,'-14'0'16,"14"13"-16,0 0 0,-13-13 0,13 13 0,-13-13 0,13 14 16,-13-14-16,13 13 0,0 0 0,-13-13 0,13 13 0,-14-13 15,1 0-15,13 14 0,-13-14 0,13 13 0,0 0 0,-13-13 0,13 13 0,-14-13 16,14 13-16,-13-13 0,13 14 0,-13-14 0,13 13 0,-13-13 0,13 13 0,-14 0 0,1-13 15,13 14-15,0-1 0,-13-13 0,13 13 0,-13-13 0,13 13 0,-13-13 0,13 14 0,0-1 16,-14-13-16,1 0 0,13 13 0,-13-13 0,13 13 0,0 0 0,-13-13 0,13 14 0,-14-1 0,1-13 16,13 13-16,-13-13 0,13 13 0,-13 1 0,13-1 0,-13-13 0,13 13 0,-14-13 0,14 13 15,-13-13-15,13 14 0,-13-1 0,13 0 0,-13-13 0,-1 13 0,1 0 0,13 1 0,-13-14 16,13 13-16,0 0 0,-13-13 0,-1 0 0,14 13 0,0 1 0,-13-14 0,13 13 0,-13-13 16,13 13-16,-13-13 0,13 13 0,-13-13 0,13 14 0,0-1 0,-14-13 0,14 13 15,-13-13-15,13 13 0,0 0 0,-13-13 0,0 0 0,13 14 0,-14-14 16,14 13-16,-13-13 0,13 13 0,0 0 0,-13-13 15,0 0-15,13 14 0,-14-1 0,14 0 16,-13-13-16,13 13 0,-13-13 0,13 13 0,-13-13 0,13 14 16,-13-14-16,13 13 0,-14-13 0,14 13 0,0 0 0,-13-13 0,13 14 15,-13-14-15,0 0 0,13 13 0,-14-13 0,14 13 16,0 0-16,-13-13 0,13 14 0,-13-14 0,0 13 16,13 0-16,-13-13 0,13 13 0,-14-13 15,14 13-15,-13-13 0,0 0 0,13 14 0,-13-14 16,13 13-16,-14 0 0,1-13 0,13 13 0,-13-13 0,0 0 15,13 14-15,-14-14 0,14 13 0,0 0 0,-13-13 16,0 0-16,13 13 0,-13-13 0,0 0 16,13 14-16,-14-14 15,14 13 48</inkml:trace>
  <inkml:trace contextRef="#ctx0" brushRef="#br0" timeOffset="33343.49">28549 14922 0,'-14'0'0,"14"14"16,-13-14-16,13 13 0,-13-13 0,13 13 0,-13-13 0,13 13 15,-14-13-15,14 14 0,-13-14 0,0 13 0,13 0 0,-13-13 16,13 13-16,-14-13 0,1 0 0,13 14 0,-13-14 0,13 13 0,-13-13 0,13 13 16,-13-13-16,-1 0 0,14 13 0,-13-13 0,13 13 0,-13-13 0,0 0 0,-1 14 0,14-1 15,-13-13-15,0 13 0,0-13 0,0 0 0,13 13 0,-14-13 0,1 14 0,13-1 16,-13-13-16,0 0 0,-1 13 0,1-13 0,13 13 0,-13-13 0,13 14 15,-13-14-15,13 13 0,-14-13 0,1 0 0,13 13 0,-13-13 0,13 13 0,-13-13 16,0 0-16,13 13 0,0 1 0,-14-14 0,14 13 0,-13-13 16,0 0-16,13 13 0,-13-13 15,13 13-15,0 1 0,-14-14 0,1 0 16,13 13-16,-13-13 16,13 13-1,-13-13-15,-1 0 0,14 13 16,0 1-16,-13-14 0,13 13 0,-13-13 15,13 13-15,-13-13 0,13 13 16,-13-13-16,13 13 0,-14 1 0,1-14 16,13 13-16,-13-13 0,13 13 0,-13-13 0,13 13 0,-14 1 15,14-1-15,-13-13 0,0 0 0,13 13 0,-13-13 16,13 13-16,0 1 0,-14-14 0,14 13 16,-13-13-16,13 13 0,-13-13 15,0 0-15,13 13 0,0 0 16,-13-13-1,13 14-15,-14-1 16,14 0 0,0 0-16,-13-13 0,0 0 15,13 14-15,-13-1 16</inkml:trace>
  <inkml:trace contextRef="#ctx0" brushRef="#br0" timeOffset="35644.33">24408 15068 0,'-13'0'15,"13"13"-15,-14 0 16,14 1-16,0-1 0,-13-13 0,13 13 0,-13-13 0,13 13 0,-13-13 15,13 14-15,-14-1 0,14 0 0,-13-13 0,13 13 0,-13-13 0,13 14 0,-13-1 0,0-13 0,13 13 16,-14-13-16,14 13 0,-13 0 0,13 1 0,-13-14 0,0 13 0,13 0 0,-14-13 0,1 13 0,13 1 0,-13-14 16,13 13-16,-13-13 0,13 13 0,-14-13 0,14 13 0,-13-13 0,13 14 0,-13-1 0,0-13 0,13 13 0,-13-13 0,13 13 15,-14-13-15,14 13 0,-13-13 0,0 14 0,13-1 0,-13-13 0,13 13 0,-14 0 0,1-13 0,13 14 0,-13-14 0,0 13 16,13 0-16,-14-13 0,14 13 0,-13-13 0,0 14 0,0-14 0,13 13 0,-13 0 0,13 0 0,-14-13 0,1 13 16,0-13-16,13 14 0,-13-14 0,13 13 0,-14 0 0,1 0 0,0-13 0,13 14 15,-13-14-15,13 13 0,-14-13 0,1 13 0,0-13 0,13 13 0,-13-13 0,13 13 0,-13-13 0,-1 14 16,1-14-16,13 13 0,-13-13 0,13 13 0,-13-13 0,-1 13 0,1-13 0,13 14 15,-13-14-15,0 0 0,13 13 0,0 0 0,-13-13 0,-1 0 0,14 13 16,-13-13-16,13 14 0,-13-14 0,13 13 16,-13-13-16,13 13 0,-14-13 0,14 13 0,-13-13 0,13 13 15,-13-13-15,13 14 0,-13-14 0,13 13 16,-14-13-16,14 13 0,-13-13 0,13 13 16,-13-13-16,13 14 0,-13-14 15,13 13-15,-13-13 0,-1 0 0,14 13 16,-13-13-16,13 13 0,-13-13 0,13 14 15,-13-14-15,-1 0 0,14 13 0,-13-13 16,13 13-16,-13-13 16,13 13-16</inkml:trace>
  <inkml:trace contextRef="#ctx0" brushRef="#br0" timeOffset="37786.25">30043 14922 0,'0'14'32,"-13"-1"-32,13 0 15,-13-13-15,13 13 16,-13-13-1,0 0-15,13 14 16,0-1-16,-14-13 16,14 13-16,-13-13 15,13 13-15,-13-13 0,13 14 0,0-1 16,-13-13-16,-1 0 0,14 13 0,-13-13 16,13 13-16,-13 0 0,13 1 0,-13-14 15,13 13-15,-14-13 0,14 13 0,-13-13 0,13 13 16,0 1-16,-13-14 0,13 13 15,-13-13-15,0 0 0,13 13 0,0 0 16,-14-13-16,14 14 0,0-1 16,-13-13-16,13 13 0,-13-13 0,13 13 15,-13-13-15,13 13 0,-14 1 0,14-1 16,-13-13-16,13 13 0,0 0 0,-13-13 16,0 0-16,13 14 0,0-1 15,-14-13-15,14 13 0,-13-13 0,13 13 16,0 1-16,-13-14 0,0 0 15,13 13-15,0 0 16,-13-13-16,13 13 0,0 0 0,-14-13 16,14 14-16,-13-14 0,0 13 15,13 0-15,-13-13 16,13 13-16,-14-13 0,14 14 0,-13-14 16,13 13-16,-13-13 0,13 13 0,0 0 15,-13-13-15,13 14 0,-13-14 0,13 13 16,-14-13-16,14 13 0,0 0 15,-13-13-15,0 0 0,13 13 0,-13-13 16,13 14-16,-14-14 16,14 13-16,0 0 0,-13-13 0,0 0 15,13 13-15,-13-13 0,13 14 0,-14-14 16,14 13-16,0 0 0,-13-13 0,0 0 16,13 13-16,-13-13 0,13 13 15,-13-13-15,13 14 0,-14-14 16,14 13-16,-13-13 0,13 13 15,-13-13 17</inkml:trace>
  <inkml:trace contextRef="#ctx0" brushRef="#br0" timeOffset="43935.16">31988 14962 0,'-13'0'62,"0"0"-46,13 13-16,-14-13 16,14 14-16,-13-14 0,13 13 0,-13-13 15,13 13-15,-13-13 0,13 13 16,-13-13-16,13 14 0,-14-14 0,14 13 0,0 0 16,-13-13-16,13 13 0,-13-13 0,13 13 0,-13-13 0,13 14 0,0-1 15,-14-13-15,14 13 0,-13-13 0,0 0 0,13 13 0,-13-13 0,13 14 0,0-1 16,-14-13-16,14 13 0,-13-13 0,0 0 0,13 13 0,-13-13 15,13 14-15,0-1 0,-13-13 0,13 13 0,-14-13 0,1 0 16,13 13-16,-13-13 0,13 13 0,-13-13 0,13 14 16,-14-1-16,1-13 15,13 13-15,-13-13 0,13 13 0,0 1 0,-13-14 16,13 13-16,-14-13 0,14 13 0,-13-13 16,13 13-16,0 1 0,-13-14 0,13 13 15,-13-13-15,13 13 0,-13-13 16,13 13-16,-14-13 0,14 13 15,-13-13-15,13 14 0,0-1 16,-13-13-16,13 13 16,-13-13-16,-1 0 0,14 13 0,0 1 15,-13-14-15,13 13 0,-13-13 0,13 13 0,-13-13 16,13 13-16,-14 1 0,1-14 0,13 13 0,-13-13 0,13 13 16,-13-13-16,13 13 0,-13-13 0,13 13 0,-14-13 0,14 14 15,-13-14-15,13 13 0,-13-13 0,13 13 0,-13-13 0,13 13 16,-14-13-16,14 14 0,-13-14 0,13 13 0,-13-13 0,13 13 15,-13-13-15,13 13 0,-13-13 0,13 13 0,-14-13 0,14 14 16,-13-14-16,13 13 0,-13-13 0,0 0 0,13 13 16,0 0-16,-14-13 0,14 14 0,-13-14 0,13 13 15,-13-13-15,13 13 0,-13-13 0,13 13 0,-14-13 0,14 14 16,-13-14-16,13 13 0,-13-13 0,0 13 0,13 0 16,-13-13-16,13 13 0,-14-13 0,14 14 15,-13-14-15,13 13 0,0 0 0,-13-13 0,0 13 16,13 1-16,-14-14 0,1 0 15,13 13-15,0 0 0,-13-13 0,13 13 0,-13-13 0,13 14 16,-14-14-16,14 13 0,-13-13 0,13 13 0,-13-13 16,13 13-16,-13-13 0,13 13 0,-13-13 0,13 14 0,0-1 0,-14-13 15,14 13-15,-13-13 0,0 13 0,0 1 0,13-1 16,-14-13-16,14 13 0,-13-13 0,13 13 0,-13-13 0,13 13 16,-13-13-16,13 14 0,-13-14 0,13 13 0,-14-13 0,1 0 0,13 13 0,-13-13 15,13 13-15,-13 1 0,-1-1 0,1-13 0,13 13 16,-13-13-16,13 13 0,-13-13 0,13 14 0,-14-1 0,1-13 15,13 13-15,-13-13 0,13 13 0,0 0 0,-13-13 16,13 14-16,-13-14 0,13 13 0,-14 0 16,1-13-16,13 13 0,0 1 0,-13-14 0,13 13 15,-13-13-15,13 13 0,0 0 16,-14-13-16,14 14 0,-13-14 0,13 13 16,-13-13-16,13 13 0,-13-13 0,13 13 0,0 0 0,-14-13 15,14 14-15,-13-14 0,13 13 0,-13-13 16,13 13-16,0 0 0</inkml:trace>
  <inkml:trace contextRef="#ctx0" brushRef="#br0" timeOffset="45438.08">31366 15094 0,'0'27'16,"0"-14"-16,0 0 0,-13-13 0,13 14 0,-13-14 16,13 13-16,-13-13 0,13 13 0,-14-13 0,14 13 0,0 1 0,-13-14 0,13 13 15,-13-13-15,13 13 0,0 0 0,-13-13 0,13 13 0,-13-13 16,13 14-16,-14-1 0,14 0 16,-13-13-16,13 13 0,-13-13 0,13 14 15,-13-14-15,13 13 0,0 0 16,-14-13-16,14 13 0,-13-13 0,13 14 0,-13-14 15,13 13-15,-13 0 0,13 0 0,-14-13 0,14 13 0,-13-13 16,0 14-16,13-1 0,-13-13 0,13 13 0,-13-13 0,13 13 0,-14-13 16,1 0-16,13 14 0,0-1 0,-13-13 0,13 13 0,-13-13 0,13 13 15,-14-13-15,1 0 0,13 14 0,-13-14 0,13 13 0,0 0 0,-13-13 0,13 13 16,-14-13-16,14 13 0,-13-13 0,0 0 0,13 14 0,-13-1 16,0-13-16,13 13 0,-14 0 0,1-13 0,13 14 15,0-1-15,-13-13 0,0 0 0,13 13 0,-14-13 0,14 13 0,-13-13 16,13 13-16,-13-13 0,13 14 0,-13-14 0,13 13 0,-13-13 15,-1 0-15,14 13 0,-13-13 0,13 13 16,0 1-16,-13-14 0,0 13 0,-1-13 0,14 13 16,-13-13-16,13 13 0,-13 1 0,0-14 0,-1 13 15,1-13-15,13 13 0,-13-13 0,13 13 16,0 0-16,-13-13 0,0 0 0,13 14 0,-14-14 16,14 13-16,-13-13 0,13 13 0,-13-13 0,0 0 15,13 13-15,0 1 0,-14-14 0,1 13 16,0-13-16,13 13 0,-13-13 0,13 13 15,-14-13-15,14 14 0,-13-14 0,13 13 0,-13-13 16,13 13-16,-13-13 0,13 13 0,-13-13 0,13 13 0,-14-13 16,14 14-16,-13-14 0,13 13 0,-13-13 15,0 0-15,13 13 0,0 0 0,-14-13 0,14 14 16,-13-14-16,13 13 0,-13-13 16,13 13-16,-13-13 0,13 13 0,-14 0 15,1-13-15,13 14 16,-13-14-16,13 13 0,-13-13 0,13 13 0,0 0 15,-13-13-15,13 14 0,-14-14 16,14 13-16,0 0 0,-13-13 0,0 0 0,13 13 16,-13-13-16,13 14 0,0-1 0,-14-13 0,14 13 15,-13-13-15,13 13 0,-13-13 0,13 13 0,-13-13 16,13 14-16,-14-14 0,14 13 0,0 0 16,-13-13-16,13 13 0,-13-13 0,13 14 0,-13-14 0,13 13 15,0 0-15,-13-13 0,13 13 16,-14-13-16,14 14 0,-13-14 15,13 13-15,-13-13 0,13 13 0,0 0 16,-13-13-16,13 13 16,-14-13-16,14 14 15,-13-14-15,13 13 0,-13-13 0,13 13 16,-13-13-16,13 13 0,-13-13 16,13 14-16,0-1 15,-14-13-15,1 0 47</inkml:trace>
  <inkml:trace contextRef="#ctx0" brushRef="#br0" timeOffset="54541.59">29461 15002 0,'0'13'31,"0"0"-31,0 1 16,-13-14-16,0 0 16,13 13-16,-13 0 15,13 0-15,-14-13 0,14 13 0,0 1 16,-13-14-16,0 0 16,13 13-16,0 0 0,-13-13 15,13 13-15,-13-13 16,13 14-16,-14-14 0,14 13 0,-13-13 15,13 13-15,-13-13 0,13 13 0,0 1 16,-13-14-16,13 13 0,-14 0 0,14 0 16,-13-13-16,13 13 0,-13-13 0,13 14 15,0-1-15,-13-13 0,13 13 0,-14-13 0,14 13 0,-13-13 16,0 0-16,13 14 0,-13-14 0,13 13 0,0 0 0,-13-13 16,13 13-16,-14-13 0,1 0 0,13 14 15,-13-1-15,13 0 0,-13-13 16,13 13-16,-14 0 15,1-13-15,13 14 0,0-1 0,-13-13 16,13 13-16,-13-13 0,13 13 0,-14-13 0,14 14 16,-13-14-16,13 13 0,-13-13 0,13 13 0,-13-13 0,13 13 15,-13-13-15,-1 0 0,14 14 0,0-1 0,-13-13 0,13 13 16,-13-13-16,0 0 0,13 13 0,-14-13 0,14 13 16,-13-13-16,13 14 0,-13-14 0,13 13 0,-13-13 0,13 13 0,-14-13 0,14 13 15,-13-13-15,13 14 0,-13-1 0,13 0 16,-13-13-16,13 13 0,-13-13 0,-1 0 0,14 13 0,0 1 15,-13-14-15,13 13 0,-13-13 0,13 13 0,-13-13 16,13 13-16,-14-13 0,14 14 0,-13-14 0,13 13 0,-13-13 16,13 13-16,-13-13 0,0 13 0,13 1 0,-14-14 15,14 13-15,-13-13 0,13 13 0,-13-13 16,0 0-16,13 13 0,0 0 0,-14-13 0,14 14 16,-13-14-16,13 13 0,-13-13 0,0 0 0,13 13 15,0 0-15,-14-13 0,14 14 0,-13-14 0,13 13 16,-13-13-16,0 0 0,13 13 0,0 0 0,-13-13 15,13 14-15,-14-14 0,14 13 0,-13-13 0,0 0 16,13 13-16,0 0 0,-13-13 0,13 13 16,-14-13-16,1 0 15,13 14-15</inkml:trace>
  <inkml:trace contextRef="#ctx0" brushRef="#br0" timeOffset="56692.23">25440 15042 0,'-14'0'31,"1"0"-15,13 13-16,-13-13 0,13 13 0,-13-13 15,13 13-15,-13-13 0,13 13 0,-14-13 0,14 14 16,-13-14-16,13 13 0,-13 0 0,0-13 0,13 13 0,-14-13 16,14 14-16,-13-14 0,13 13 0,-13-13 0,13 13 0,-13-13 0,13 13 15,-14-13-15,14 14 0,-13-14 0,0 13 0,13 0 16,-13-13-16,13 13 0,-13-13 0,-1 0 0,14 13 0,-13-13 15,13 14-15,0-1 0,-13-13 0,13 13 0,-13-13 16,13 13-16,-14-13 0,14 14 0,0-1 0,-13-13 16,13 13-16,-13-13 0,13 13 15,-13-13-15,13 14 0,-14-14 0,14 13 16,-13-13-16,13 13 0,-13-13 0,0 13 16,0-13-16,13 13 0,-14-13 15,14 14-15,-13-14 0,13 13 0,-13-13 0,13 13 16,-13-13-16,-1 0 0,14 13 0,0 1 0,-13-14 0,13 13 15,-13-13-15,0 13 0,0-13 0,13 13 16,-14-13-16,14 14 0,-13-14 0,13 13 0,-13-13 0,0 13 16,-1-13-16,14 13 0,-13-13 0,13 13 0,-13-13 15,0 0-15,13 14 0,-14-14 0,14 13 0,-13-13 0,13 13 16,-13-13-16,0 0 0,0 0 0,13 13 0,0 1 0,-14-14 0,14 13 16,-13-13-16,0 0 0,13 13 0,-13-13 0,13 13 15,-14-13-15,14 13 0,-13-13 0,13 14 16,-13-14-16,13 13 0,-13-13 0,13 13 0,-14-13 15,14 13-15,-13-13 0,13 14 0,-13-14 16,0 13-16,0-13 0,13 13 0,0 0 16,-14-13-16,1 0 0,13 14 0,-13-14 0,0 13 15,-1-13-15,14 13 0,0 0 0,-13-13 0,0 0 16,13 13-16,-13-13 0,13 14 0,-13-14 0,-1 0 16,14 13-16,-13-13 0,13 13 0,-13-13 15,13 13 1</inkml:trace>
  <inkml:trace contextRef="#ctx0" brushRef="#br0" timeOffset="62017.57">32425 6853 0,'-14'0'16,"28"0"-16,-28 13 0,1-13 0,13 13 0,-13-13 0,13 13 0,-13 1 16,13-1-16,-13-13 0,-1 0 15,14 13-15,0 0 0,-13-13 0,13 14 16,-13-14-16,13 13 15,-13 0-15,-1 0 16,14 0-16,-13-13 0,0 14 16,13-1-16,0 0 0,-13-13 15,13 13-15,-14-13 0,14 14 0,-13-14 0,13 13 16,0 0-16,-13-13 0,13 13 0,0 1 16,-13-14-16,0 0 0,13 13 0,0 0 0,-14-13 0,14 13 15,0 0-15,-13-13 0,13 14 16,-13-1-16,13 0 0,-13-13 15,13 13-15,-14 1 16,14-1-16,0 0 16,-13-13-16,13 13 0,-13-13 15,0 13-15,13 1 16,-13-14-16,13 13 0,0 0 0,-14-13 0,14 13 16,-13-13-16,0 14 0,13-1 0,-13-13 15,13 13-15,-14-13 0,14 13 0,-13 1 0,13-1 16,-13-13-16,0 0 0,13 13 0,-14 0 0,1-13 15,13 13-15,0 1 0,-13-14 16,0 0-16,13 13 0,-13-13 16,13 13-16,-14-13 0,14 13 15,0 1-15,-13-14 0,13 13 16,-13-13-16,13 13 16,-13-13-16,13 13 15,-14-13-15,14 14 16,-13-14-1,13 13-15,-13-13 16,13 13 0,-13-13-1,13 13 1</inkml:trace>
  <inkml:trace contextRef="#ctx0" brushRef="#br0" timeOffset="64564.11">30162 6959 0,'-13'0'0,"0"0"16,13 13-16,-13-13 0,13 13 15,-13-13 63,-1 0 32,14 13-110,-26 0 0,26 1 0,-13-14 15,13 13-15,-14-13 0,14 13 0,-13-13 0,13 13 16,-13-13-16,13 14 0,-13-14 0,13 13 0,-13-13 0,13 13 0,-14-13 16,14 13-16,-13-13 0,13 14 0,-13-14 0,13 13 0,-13-13 0,13 13 0,-14-13 0,14 13 15,-13-13-15,0 0 0,13 13 0,-13-13 0,13 14 0,0-1 0,-14-13 0,1 0 16,13 13-16,-13-13 0,0 13 0,0-13 0,13 14 0,0-1 0,-14-13 16,1 0-16,13 13 0,-13-13 0,13 13 0,-13-13 0,-1 13 15,14 1-15,-13-14 0,0 0 0,13 13 16,-13-13-16,13 13 0,-14-13 0,14 13 0,-13-13 15,13 14-15,-13-14 0,13 13 0,-13-13 0,13 13 0,-13-13 16,13 13-16,-14-13 0,14 14 0,-13-14 0,13 13 0,-13-13 16,13 13-16,-13-13 0,13 13 0,-14-13 0,14 13 0,-13-13 0,13 14 15,-13-14-15,13 13 0,-13-13 0,13 13 0,-13-13 16,13 13-16,-14-13 0,14 14 0,-13-14 0,13 13 16,-13-13-16,13 13 0,-13-13 15,-1 0-15,14 13 0,0 1 0,-13-14 16,13 13-16,-13-13 0,0 13 15,-1-13-15,14 13 16,0 0 62,-13-13-78,13 14 16,0-1 15,-13-13-31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24T06:36:1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18296 11668 0,'13'0'94,"0"0"-94,1 0 0,-1 0 15,0 0-15,0 0 0,1 0 0,-1 0 0,0 0 0,0 0 0,0 0 0,27-13 16,-27 13-16,1 0 0,12 0 0,-13 0 0,1 0 0,-1 0 0,0 0 0,0 0 0,0 0 0,1 0 15,12 0-15,-13 0 0,14 0 0,-14 0 0,13 0 0,-12 0 0,-1 0 0,13 0 0,1 0 0,-1 13 0,-12-13 0,12 0 0,0 0 0,14 0 0,-27 0 0,14 0 16,-1 13-16,40-13 0,-26 14 0,-13-14 0,12 13 0,-12-13 0,-1 0 0,1 0 0,12 0 0,-12 13 0,13-13 0,-1 13 0,1-13 0,-14 14 0,14-14 16,66 13-16,-80 0 0,54 0 0,-41-13 0,1 13 0,-13-13 0,12 14 0,-12-1 0,12-13 0,-12 0 0,12 0 15,1 13-15,66 14 0,-66-27 0,-14 0 0,14 0 0,-14 13 0,1-13 0,12 0 0,-12 13 0,13-13 0,-1 0 0,-12 0 0,12 13 0,-12-13 0,-1 0 16,1 0-16,-1 0 0,1 0 0,12 0 0,14 0 0,-26 0 0,-1 0 0,1 0 0,-1 0 0,14 0 0,-14 0 0,1 0 0,-1 0 0,1 0 0,-14 0 16,13 0-16,14 0 0,-27 0 0,14 0 0,-14 0 0,27 0 0,-27 0 0,13 0 0,-12 0 0,12 0 0,0 0 0,-12-13 0,12 13 0,1 0 0,-14 0 15,0 0-15,0 0 0,27 0 0,-27 0 0,0 0 0,1 0 0,12-13 0,1 13 0,-1 0 0,-13 0 0,1 0 0,-1-13 0,0 13 0,0 0 0,0 0 16,1 0-16,12 0 0,27 0 0,-26 0 0,-14 0 0,0 0 0,0-14 0,0 14 0,1 0 15,-1 0-15,0 0 0,0 0 0,1 0 0,-1 0 0,0 0 0,0 0 0,1 0 0,-1 0 0,0 0 0,0 0 16,0 0-16,1 0 0,-1 0 0,0 0 0,0 0 0,1 0 16,-1 0-16,0 0 0,0 0 0,0 0 0,1 0 0,-1 0 0,0 0 0,14 0 15,-14 0-15,0 0 0,0 0 0,1 0 0,-14 14 0,13-14 0,0 0 0,0 0 0,0 0 0,1 0 0,-1 0 16,0 0-16,0 0 0,14 0 0,-14 0 0,0 0 0,1 0 0,-1 13 0,0-13 0,13 0 0,-12 0 16,-1 0-16,0 0 0,0 0 0,1 0 0,-1 0 0,0 0 0,0 0 0,0 0 0,1 0 15,-1 0-15,0 0 0,-13 13 94,0 0-94,0 0 16,0 1-16,0-1 0,0 0 0,0 0 0,0 1 15,0-1-15,13 0 0,-13 0 0,0 1 0,0-1 0,0 0 0,0 0 0,0 0 16,0 1-16,0-1 0,0 0 0,0 0 0,14-13 0,-14 14 0,0-1 0,0 0 0,0 0 0,0 14 15,0-14-15,0 0 0,0 0 0,0 1 0,13 12 0,-13-13 0,0 1 0,0 12 0,0-13 16,13 14-16,-13-1 0,0 1 0,0-14 0,0 0 0,0 14 0,0-14 0,0 0 0,0 0 0,0 0 0,0 1 16,0-1-16,13 0 0,-13 14 0,0-14 0,0 0 0,0 0 0,0 1 0,0-1 0,0 13 0,14-13 15,-14 1-15,0-1 0,0 0 0,13-13 0,-13 13 0,0 1 0,0-1 0,0 0 0,0 0 16,13-13-16,-13 14 0,-13-14 109,0 0-109,-1 0 0,1 0 0,0 0 0,0 0 0,-1 0 16,1 0-16,0 0 0,0 0 0,-14 0 0,14 0 0,0-14 0,0 14 0,-1 0 0,1 0 0,0 0 0,-14 0 0,14 0 0,0 0 0,-13 0 0,12-13 16,-12 13-16,13 0 0,-14 0 0,1 0 0,-1 0 0,14 0 0,-13 0 0,-1 0 0,1 0 0,-14 0 0,13 0 0,1 0 0,-14 0 0,1 0 0,12 0 15,1 0-15,-1 0 0,-12 0 0,12 0 0,1 0 0,-1 0 0,-12 0 0,12 0 0,-13 0 0,1 0 0,-1 0 0,14 0 0,-27 0 0,13 0 16,-26 0-16,26 0 0,14 0 0,-14 0 0,0 0 0,1 0 0,-1 13 0,-26-13 0,26 0 0,0 0 0,14 0 0,-27 0 0,13 0 0,1 0 15,12 0-15,-13 0 0,1 0 0,-1 0 0,0 0 0,1 0 0,12 0 0,-12 0 0,12 0 0,-39 0 0,13 0 0,-13 0 0,39 0 0,-39 0 16,40 0-16,-14 0 0,14 0 0,-1 0 0,-12-13 0,12 13 0,1 0 0,-1 0 0,-13 0 0,1 0 0,12 0 0,1 0 0,-1 0 0,14 0 16,-13 0-16,-14 0 0,14 0 0,-1 0 0,1 0 0,12 0 0,-12 0 0,-27 0 0,13-13 0,27 13 0,-40 0 0,27 0 0,-1 0 0,14 0 0,-13 0 15,12 0-15,-25 0 0,12 0 0,14 0 0,-13 0 0,12 0 0,-25 0 0,12 0 0,14 0 0,-13 0 0,-27 0 0,13 0 0,27 0 16,-14 0-16,1 0 0,-1 0 0,1 0 0,13 0 0,-14 0 0,-13 0 0,27 13 0,-13-13 0,-1 0 0,1 0 0,-1 13 0,14-13 0,-13 0 0,12 0 16,-25 0-16,12 0 0,14 0 0,-13 0 0,12 0 0,-25 0 0,12 14 0,-39-14 0,-40 0 0,93 0 0,-13 0 15,-1 0-15,1 0 0,-1 0 0,14 0 0,-27 0 0,14 0 0,-1 0 0,14 0 0,-13 0 0,-1 0 0,1 0 0,-1 0 0,1 0 0,13 0 0,-14 0 16,-26 0-16,-26 0 0,52 0 0,1 0 0,0-14 0,-1 14 0,1 0 0,-1 0 0,1-13 0,-1 13 0,1 0 0,13 0 0,-14 0 15,1 0-15,-1 0 0,1-13 0,12 13 0,-12 0 0,0 0 0,-1 0 0,14-13 0,0 13 0,-14 0 0,14 0 0,0 0 0,-14 0 0,14-14 0,0 14 0,0 0 16,-1 0-16,1 0 0,-13 0 0,12 0 0,1 0 0,0 0 0,0 0 0,0 0 0,-1 0 0,1 0 0,0 0 16,13-13 15,13 13-31</inkml:trace>
  <inkml:trace contextRef="#ctx0" brushRef="#br0" timeOffset="861.55">18640 11642 0,'-13'0'0,"-1"0"0,1 0 0,0 0 16,0 0-16,0 0 0,-1 0 0,-25 0 0,12 0 0,1 13 0,12-13 0,1 0 0,0 0 0,-13 0 0,12 0 16,1 13-16,-13-13 0,12 0 0,1 0 0,-79 0 0,52 13 0,13-13 0,-12 0 0,12 14 0,14-14 15,-13 0-15,12 0 0,-12 0 0,-1 13 0,1-13 0,0 0 0,-1 0 0,-26 0 0,27 0 0,12 0 0,-12 13 0,0-13 0,-1 0 0,1 13 0,12-13 16,-12 0-16,-1 0 0,-25 0 0,12 0 0,27 0 0,-54 14 0,28-14 0,12 13 0,14-13 0,-27 0 0,14 0 0,13 0 0,-14 0 15,1 0-15,-1 0 0,-12 13 0,25-13 0,-12 0 0,13 0 0,-27 13 0,27-13 0,-53 13 0,39-13 0,14 0 0,-13 0 0,-1 0 16,14 0-16,-14 0 0,14 14 0,-13-14 0,13 0 0,-1 0 0,1 13 0,0-13 0,0 0 0,-14 0 0,1 0 0,-1 13 16,14-13-16,0 0 0,0 0 0,-1 0 0,1 0 0,0 0 0</inkml:trace>
  <inkml:trace contextRef="#ctx0" brushRef="#br0" timeOffset="1941.24">25122 11906 0,'0'13'0,"0"1"16,0-1-16,13 0 0,-13 0 0,0 1 0,0-1 0,0 0 0,0 0 0,14 14 15,-1 39-15,-13-13 0,0-27 0,0-12 0,0 12 0,0-13 16,13 27-16,-13-14 0,13 1 0,-13 12 0,0-12 0,0-14 0,0 14 0,0-14 0,14 27 0,-14-1 16,0-12-16,0-14 0,0 13 0,0-12 0,13 12 0,-13 1 0,0-14 0,0 0 0,13-13 15,-13 40-15,0-27 0,0 0 0,0 0 0,0 1 0,0-1 16</inkml:trace>
  <inkml:trace contextRef="#ctx0" brushRef="#br0" timeOffset="2456.52">25122 12039 0,'13'0'16,"-13"-14"-16,14 14 0,-1 0 0,0 0 0,-13-13 16,13 13-16,1 0 0,-1 0 0,0-13 0,0 13 0,0 0 0,1 0 0,-1 0 15,-13-13-15,13 13 0,0 0 0,-13-14 0,14 14 0,12 0 0,1 0 0,-14-13 0,13 13 0,27-13 16,-13 13-16,-27 0 0,53-13 0,0-1 0,-39 14 0,-1 0 0,1 0 0,-1 0 0,14 0 0,0 0 0,-1 0 0,1 0 0,119-13 16,-120 13-16,1 0 0,39 0 0,-26 0 0,-13 0 0,0 0 0,26 0 0,-26 0 0,12 0 0,-12 0 0,13 0 0,0 0 15,40 0-15,-54 0 0,14 0 0,-13 13 0,13-13 0,-13 0 0,-1 14 0,41-14 0,-41 13 0,1-13 0,13 0 0,-13 0 0,-1 0 0,1 0 0,0 13 16,-14-13-16,53 13 0,-52-13 0,13 0 0,-14 14 0,14-14 0,-1 0 0,1 0 0,-13 0 0,-1 0 0,-13 0 0,14 13 0,-1-13 0,1 0 15,-1 0-15,-13 0 0,53 13 0,-52-13 0,-1 0 0,0 0 0,0 0 0,1 0 0,-1 0 0,0 0 0,0 0 0,1 0 16,-1 0-16</inkml:trace>
  <inkml:trace contextRef="#ctx0" brushRef="#br0" timeOffset="3313.37">25188 12779 0,'14'0'16,"-1"0"-16,0 0 15,0 0-15,0 0 0,1 0 0,-1 0 0,13 0 0,-12 0 0,-1 0 0,0 0 0,0 0 16,1 0-16,-1 0 0,53 0 0,-13 0 0,-40 0 0,14-13 0,-1 13 0,-13 0 0,14 0 0,-14 0 0,13 0 15,1 0-15,-1 0 0,-12 0 0,12 0 0,14 0 0,13-13 0,-27 13 0,0 0 0,1 0 0,-1 0 0,1 0 0,13-13 0,-14 13 0,14 0 0,-14 0 16,1 0-16,-1 0 0,14 0 0,-1 0 0,28-14 0,-28 14 0,-12 0 0,-1 0 0,14 0 0,-14 0 0,14 0 0,-14 0 0,1 0 0,13 0 0,-14 0 16,14 0-16,-1 0 0,-12 0 0,13 0 0,65 0 0,-78 0 0,13 0 0,-14 0 0,14 0 0,-14 0 0,40 0 0,-39 0 15,79 0-15,-67 0 0,1 0 0,-14 0 0,1 0 0,66 0 0,-67 0 0,0 0 0,14 0 0,0 0 0,-14 0 0,1 0 16,-1 0-16,1 0 0,-1 0 0,1 0 0,-1 0 0,0-13 0,1 13 0,13 0 0,-14 0 0,-13 0 0,1 0 0,12-13 0,0 13 0,-12 0 0,-1 0 16,13 0-16,-12 0 0,-1 0 0,0 0 0,0 0 0,1 0 0,-1 0 0,0 0 0,0 0 15</inkml:trace>
  <inkml:trace contextRef="#ctx0" brushRef="#br0" timeOffset="4330.85">16603 10993 0,'0'14'31,"-14"-14"-31,14 13 16,-13-13-16,13 13 0,-13-13 0,13 13 0,-13-13 0,13 14 0,-14-14 15,1 13-15,13 0 0,-13-13 0,13 13 0,0 0 16,0 1-16,0-1 0,0 0 15,0 0-15,0 1 0,0-1 0,13-13 0,-13 13 0,13-13 0,-13 13 16,0 1-16,14-14 0,-14 13 0,13 0 0,0 0 0,-13 0 0,13-13 0,1 14 0,-1-1 16,0 0-16,-13 0 0,27 1 0,-14-1 0,-13 0 0,13 0 15,0-13-15,-13 14 0,13-14 0,-13 13 0,0 0 16,0 0-16,0 0 16,0 1-16,0-1 15,-13-13-15,13 13 0,-13-13 0,13 13 0,-13-13 16,13 14-16,-13-14 0,-1 0 0,14 13 0,-13-13 0,13 13 15,-13-13-15,0 0 0,13 13 0,-14-13 0,1 0 0,0 0 0,13 14 0,-13-14 0,-40 13 16,40-13-16,-1 13 0,1-13 0,-13 0 0,12 0 0,1 0 0,-13 0 0,-1 0 16</inkml:trace>
  <inkml:trace contextRef="#ctx0" brushRef="#br0" timeOffset="4593.16">16431 11073 0,'0'0'16,"13"0"-16,0 0 0,0 0 0,1 0 0,-1 0 0,66-27 16,-66 27-16,1-13 0,-1 13 0,0 0 0,0 0 0,1 0 0,12-13 0,-13 13 15,0 0-15,1 0 0,-14-13 0,13 13 0,0 0 0,0 0 0,1 0 0,-1-14 0,0 14 0,0-13 16,1 13-16,-1 0 0,0 0 0,0 0 0,0 0 0,-13-13 0,14 13 0,39 0 15,-40 0-15,0-13 0,0 13 0,0 0 0,1 0 0,-1 0 0,0 0 0,0 0 0,1 0 0,39 0 16,-40 0-16,0-13 0,0 13 0,14 0 0,-14 0 0,0 0 0,0 0 0,1-14 0,-1 14 16,13 0-16,-12 0 0</inkml:trace>
  <inkml:trace contextRef="#ctx0" brushRef="#br0" timeOffset="4805.59">18018 10385 0,'-13'0'16,"13"13"-1,0 0-15,-13-13 0,13 14 0,-14-1 0,14 0 0,0 0 0,-26 27 16,13-40-16,13 13 0,0 0 0,0 1 0,-13-14 0,13 13 0,0 0 0,-14 14 15,14-14-15,0 0 0,0 0 0</inkml:trace>
  <inkml:trace contextRef="#ctx0" brushRef="#br0" timeOffset="5877.68">28310 11536 0,'0'0'0,"14"0"16,-1 0-1,-13 13 1,13-13-16,-13 13 78,0 1-62,-13-14-16,13 13 0,-13-13 0,-1 0 0,14 13 0,-13-13 15,13 13-15,-13 0 0,0 1 0,0-14 0,13 13 0,-14-13 0,14 13 16,-13-13-16,13 13 0,-13-13 0,13 14 0,0-1 16,-13-13-16,13 13 15,0 0-15,0 1 16,-14-14-16,14 13 15,14-13 32,-1 0-47,0 0 16,0 0-16,-13 13 0,14-13 0,-1 0 0,-13 13 0,13-13 0,0 0 0,-13 13 16,13-13-16,1 0 0,-14 14 0,13-14 0,0 0 0,-13 13 0,0 0 15,13-13-15,1 0 0,-14 13 0,13-13 0,-13 14 16,0-1-1,0 0 1,0 0-16,-13-13 0,-1 13 0,1-13 0,13 14 16,-13-14-16,13 13 0,-13-13 0,-1 13 0,1-13 0,13 13 0,-13-13 15,13 14-15,-13-14 0,0 0 0,13 13 0</inkml:trace>
  <inkml:trace contextRef="#ctx0" brushRef="#br0" timeOffset="6102.08">28879 11099 0,'0'13'31,"-13"-13"-31,13 14 0,-13-14 0,13 13 0,-13-13 0,13 13 15,-14-13-15,14 13 0,-13-13 0,13 14 0,-13-14 0,0 0 0,13 13 0,-14-13 0,14 13 16,-13 0-16,0-13 0,13 14 0,-13-14 0,0 13 0,-1-13 0,14 13 0,-13 0 16,0-13-16,13 13 0,0 1 0,-13-14 0,13 13 0,0 0 0,-14-13 0,14 13 15,0 1-15</inkml:trace>
  <inkml:trace contextRef="#ctx0" brushRef="#br0" timeOffset="7164.48">17264 13705 0,'13'0'62,"1"0"-62,-1 0 0,0 0 0,0 0 0,0 0 0,1 0 0,12 0 16,-13 0-16,14 0 0,-14 0 0,13 0 0,1 0 0,92 0 0,-106 0 0,40 0 15,-13 0-15,13 0 0,-27 0 0,1 0 0,26 0 0,-27 0 0,1 0 0,158 14 0,-146-14 0,-12 0 0,13 13 16,-1-13-16,1 0 0,-14 0 0,14 0 0,13 0 0,-27 13 0,14-13 0,0 0 0,0 13 0,171 1 0,-171-14 16,-14 0-16,14 13 0,0-13 0,-14 0 0,14 0 0,-14 13 0,1-13 0,12 0 0,-12 0 0,-1 0 0,160 13 15,-173-13-15,27 0 0,-27 0 0,0 0 0,0 0 0,14 0 0,-14 0 0,0 0 0,0 0 0,1 0 0,25 0 16,-26 0-16,1 0 0,-1 0 0,0 0 0,-13 13 62,0 1-46,0-1-16,0 0 16,0 0-16,0 1 0,-13-14 0,13 13 0,0 0 0,0 0 0,0 1 15,0-1-15,0 0 0,-13 13 0,13-12 0,0-1 0,-14-13 0,14 13 0,0 0 0,0 1 0,0-1 16,0 0-16,-13 0 0,0 53 0,13-52 0,0-1 0,-13-13 0,13 26 0,0-12 0,0-1 0,0 0 15,-13 0-15,13 1 0,-14-1 0,14 0 0,0 0 0,0 0 0,-13 54 0,0-41 0,13-13 0,0 0 0,0 1 16,-13-14-16,13 13 0,0 0 0,-14 0 0,14 1 0,0-1 0,0 13 0,-13-26 0,13 14 0,0-1 16,0 0-16,0 0 0,-13-13 0,13 13 15,-13-13 32,0 0-31,-1 0-16,1 0 0,0 0 0,0 0 0,-1 0 0,-25 0 15,25 0-15,-12 0 0,13 0 0,-14 0 0,1 0 0,-1 0 0,1 0 0,-14 0 0,-92 0 16,105 0-16,1-13 0,-14 13 0,1 0 0,12 0 0,-13 0 0,14 0 0,-14-13 0,1 13 0,-1 0 0,0 0 0,-105 0 16,105-13-16,0 13 0,14 0 0,-27 0 0,13-13 0,1 13 0,-1 0 0,14 0 0,-14 0 0,0-14 0,14 14 0,-14 0 15,14 0-15,-54 0 0,14 0 0,26-13 0,14 13 0,-1 0 0,1 0 0,-1-13 0,-12 13 0,12 0 0,14-13 0,-13 13 0,-1 0 16,1 0-16,12 0 0,-65-14 0,66 1 0,0 13 0,-1 0 0,1 0 0,0-13 0,0 13 0,0 0 0,-1 0 16,1 0-16,13-13 0</inkml:trace>
  <inkml:trace contextRef="#ctx0" brushRef="#br0" timeOffset="7887.61">25466 13877 0,'13'0'0,"-13"14"16,0-1-16,0 0 0,0 0 0,0 1 15,14-14-15,-14 13 0,0 0 0,0 0 0,0 0 0,0 1 0,0-1 16,0 0-16,0 14 0,0-14 0,0 0 0,0 0 0,0 1 0,0-1 0,0 0 0,0 0 0,0 14 0,0-14 0,13 0 0,-13 0 0,0 40 15,0-26-15,0-14 0,0 13 0,0-12 0,0 12 0,13-13 0,-13 1 0,0 12 0,0-13 0,0 0 0,0 1 0,0 118 16,13-119-16,-13 0 0,0 1 0,0-1 0,0 0 0,0 0 0,0 1 0,14-1 0,-14 0 0,0 27 16,0-27-16,0 0 0,0 0 0</inkml:trace>
  <inkml:trace contextRef="#ctx0" brushRef="#br0" timeOffset="8312.5">25479 14129 0,'0'-13'62,"14"13"-62,-1 0 0,0 0 0,-13-14 0,13 14 0,1-13 0,-1 13 0,13 0 16,-13 0-16,1 0 0,12-13 0,-13 13 0,14 0 0,-14-13 0,146-1 0,-120 14 0,1 0 0,-13-13 15,12 13-15,-12 0 0,12 0 0,-12-13 0,13 13 0,-14 0 0,14 0 0,105 0 0,-105-13 0,0 13 0,13 0 0,-1-14 0,-25 14 16,13 0-16,-1 0 0,14-13 0,-13 13 0,0 0 0,-1 0 0,1 0 0,185-26 0,-185 26 0,-1 0 0,1-13 0,0 13 16,-1 0-16,1-14 0,0 14 0,-1 0 0,1 0 0,0 0 0,-1-13 0,1 13 0,145-26 0,-145 26 0,-14-14 0,54 1 15,-54 13-15,1-13 0,-1 13 0,67-13 0,-53-1 0,-1 14 0,54-26 0,-67 13 16,1 13-16,12-13 0,-12-1 0,-14 14 0,0 0 0,1 0 0,-1 0 0,0-13 0,0 13 16</inkml:trace>
  <inkml:trace contextRef="#ctx0" brushRef="#br0" timeOffset="8907.91">25665 14817 0,'13'0'46,"0"0"-46,0 0 0,1 0 0,-1 0 0,13 0 16,-13-14-16,40 1 0,-26 13 0,-14 0 0,13 0 0,1 0 0,-1 0 0,1-13 0,-1 13 0,1 0 0,12-13 0,1 13 0,-13 0 0,26-13 16,-27 13-16,212-14 0,-185 14 0,-13 0 0,52-13 0,-52 13 0,13 0 0,0 0 0,0 0 15,-14 0-15,81 0 0,12 0 0,-26 0 0,-67 0 0,14 0 0,-13 0 0,0 0 0,26 0 0,-27 0 0,14 0 0,-13 0 16,0 0-16,-1 0 0,147 13 0,-147-13 0,-12 0 0,12 0 0,-12 0 0,13 0 0,-14 0 0,1 0 0,-14 0 0,13 0 16,1 0-16,-14 0 0,0 0 0,53 0 0,-39 0 0</inkml:trace>
  <inkml:trace contextRef="#ctx0" brushRef="#br0" timeOffset="12158.39">29012 12303 0,'0'-13'47,"13"13"-47,0 0 0,0 0 0,-13-13 0,13 13 16,1 0-16,-1 0 0,0 0 0,-13-14 0,40 14 0,-40-13 0,13 13 0,14 0 0,-14 0 0,13 0 0,-13 0 15,1 0-15,12 0 0,-13 0 0,1 0 0,-1-13 0,13 13 0,107-13 0,-107 13 0,1 0 16,52 0-16,-53 0 0,1 0 0,-1 0 0,1 0 0,52 0 0,106-13 0,-132 13 15,-13 0-15,0 0 0,-14 0 0,14 0 0,-14 0 0,14 0 0,0 0 0,-14 0 0,40 0 0,66-14 0,-105 14 16,13 0-16,-14 0 0,1 0 0,-1 0 0,0 0 0,14-13 0,-13 13 0,12 0 0,-12 0 0,-14 0 0,93 0 0,-80 0 16,-13 0-16,14-13 0,-1 13 0,1 0 0,-1 0 0,-12-13 0,12 13 0,-13 0 0,0 0 0,1 0 0,12 0 0,-13 0 0,40-14 15,-26 14-15,-14 0 0,13 0 0,-12 0 0,-14-13 0,26 13 0,-13 0 0,1 0 0,12 0 16,-13 0-16,-13-13 94,13 26-1,-13 0-77,0 1-16,0-1 0,14 0 0,-14 0 0,13 1 0,-13-1 0,13 53 16,-13-53-16,13 0 0,-13 1 0,14 12 0,-14-13 0,0 0 0,13 1 0,-13-1 0,0 0 0,26 40 0,-12-40 15,-14 14-15,13-1 0,0-26 0,-13 13 0,0 1 0,0-1 0,13-13 0,-13 13 0,13 0 0,-13 1 0,27 39 16,-14-14-16,14-26 0,-27 1 0,13-1 0,-13 0 0,26 27 16,-26-27-16,14-13 0,-14 13 0,0 1 0,13-14 0,-13 13 0,0 0 15,13-13-15,-13 13 0,0 0 0,13-13 16,-13 14-16,13-14 0,-13 13 0,0 0 15,14-13-15,-14 13 0,0 1 16,13-14 0,-13 13-16,0 0 0,0 0 15,13-13-15,14 53 0,-14-40 0,-13 1 16,13-1-16,0 0 0,1 27 0,-14-27 0,13-13 0,-13 13 16,13-13-16,-13 13 0,13 1 0,-13-1 0,13 0 0,1 0 0,-14 1 15,0-28 63,0 1-78,0 0 0,0 0 0,0-1 0,0 1 0,0-40 16,0 27-16,13 26 0,-13-27 0,0 14 0,13 0 0,-13-13 0,0-1 0,0 14 0,13-14 0,-13 14 0,27-93 16,-14 67-16,0 12 0,-13 14 0,0-14 0,14 1 0,-1-14 0,0 14 0,-13-1 0,13-26 0,0 14 0,-13 12 0,14 1 15,52-120-15,-53 133 0,0-13 0,-13-1 0,13 14 0,1 0 0,-1-27 0,0 27 0,-13 0 0,13-1 0,1-25 16,-1 39-16,40-66 0,-53 52 0,13 14 0,0-13 0,-13 0 0,13 0 0,1-1 0,-1 1 15,0 0-15,14-14 0,-14 14 0,0 0 0,0 13 0,-13-13 0,14 13 16,-14-13-16</inkml:trace>
  <inkml:trace contextRef="#ctx0" brushRef="#br0" timeOffset="16377.81">28919 14499 0,'13'0'93,"-13"-13"-93,13 13 0,1 0 0,-1 0 0,-13-13 0,13 13 0,0 0 16,1 0-16,-1 0 0,0-14 0,13 14 0,-12 0 0,25 0 0,-12 0 16,-14 0-16,0 0 0,-13-13 0,27 13 0,-14 0 0,0 0 0,0 0 0,40 0 15,-39 0-15,-1-13 0,0 13 0,0 0 0,27 0 0,-14 0 0,-12 0 0,39 0 0,-27 0 16,14 0-16,-27 0 0,0 0 0,14 0 0,-14 0 0,0 0 0,0 0 0,14 0 0,-14 0 0,13 0 0,67 0 15,-66 0-15,12 0 0,-26 0 0,14 0 0,-14 0 0,14 0 0,12 0 0,-25 0 0,12 0 0,0 0 0,1 0 0,105 0 16,-105 0-16,-1 0 0,14 0 0,-27 0 0,13 0 0,1 0 0,-1 0 0,1 0 0,-1 0 0,1 0 0,-1 0 0,1 0 0,92 13 16,-93-13-16,1 0 0,-14 13 0,13-13 0,-12 0 0,12 0 0,1 0 0,-1 0 0,-13 0 0,14 0 0,12 0 15,14 14-15,-40-14 0,14 0 0,-14 13 0,0-13 0,1 0 0,-1 0 0,0 0 16,14 0-16,-14 0 0,-13-13 312,13 13-312,-13-14 0,13 1 0,0 13 0,-13-13 0,0 0 16,14 13-16,-14-13 0,0-1 0,13 14 0,0-26 0,-13 13 0,13 13 16,-13-14-16,14 14 0,-14-13 0,0 0 0,13 13 0,13-53 0,-12 40 0,-14 0 0,0-1 15,13 1-15,-13 0 0,13 13 0,-13-27 0,13 27 0,-13-13 0,13-26 0,1 25 0,-14 1 16,0 0-16,0 0 0,13 13 0,-13-14 0,13 14 0,-13-13 0,13-27 0,-13 27 16,14 13-16,-14-13 0,0 0 0,0 0 15,13 13-15,-13-14 0,13 14 0,-13-13 0,0 0 16,0 0-16,13 13 0,-13-14 0,0 1 15,13 13-15,-13-13 0,0 0 0,0-1 16,14 14-16,-14-13 234,13 13-218,-13-13-16,0 0 0,13 0 0,-13-1 0,13 14 0,-13-13 0,0 0 0,14-14 16,-1 27-16,-13-26 0,13 26 0,-13-13 0,13-1 0,-13 1 0,0 0 0,14 13 0,-14-13 15,26-27-15,-13 27 0,-13 0 0,13-1 0,-13 1 0,0 0 16,14 13-16,-1-13 0,0 13 219,-13 13-32,0 0-187,0 0 0,13 1 16,1-1-16,-1 0 0,-13 0 0,13 1 0,-13-1 0,13 13 0,1-13 0,-1 27 15,0-27-15,0 1 0,-13-1 0,13-13 0,-13 13 0,0 0 0,14-13 0,-14 14 0,0-1 0,13-13 16,0 26-16,0-13 0,1 1 0,-14-1 0,13-13 0,-13 13 0,13-13 0,-13 13 0,0 1 0,27-1 16,-27 0-16,13-13 0,0 27 0,-13-14 0,13-13 0,-13 13 0,13-13 15,1 26-15,-14-12 0,13-14 0,-13 13 0,13 0 0,-13 0 0,13-13 0,-13 14 16,14-1-16,-1 13 0,-13-12 0,13-1 0,0 0 0,-13 13 0,14-12 16,-1 12-16,13 1 0,-26-1 0,13-26 0,-13 13 0,14 1 0,-14-1 0,13-13 0,-13 13 15,0 0-15,13 0 0,27 40 0,-27-39 0,-13-1 0,13-13 0,-13 13 16,13 0-16,1-13 0,-1 27 0,-13-14 0,13-13 0,-13 13 0,0 0 0,13-13 15,1 14-15,-14-1 0,13-13 0,-13 13 0,13-13 0,-13 13 0,0 1 16,13-14-16,-13 13 0,14-13 0,-14 13 0,13 0 0,-13 0 0,13-13 16,-13 14-16,13-14 0,-13 13 0,0 0 0,13-13 0,1 13 0,-1 1 0,0-1 15,-13 0-15,13-13 0,1 0 0,-14 13 0,13 1 16,0-14-16,-13 13 0,13-13 0</inkml:trace>
  <inkml:trace contextRef="#ctx0" brushRef="#br0" timeOffset="27941.29">19698 11245 0,'0'13'0,"0"0"0,0 0 15,0 1-15,0-1 0,0 0 0,0 0 16,-13-13-16,13 14 0,0-1 0,0 0 0,0 0 0,0 1 16,0-1-16,0 0 0,0 0 0,-13-13 0,13 27 0,0-14 0,0 0 0,0 14 0,0-14 0,0 13 15,0-12-15,0-1 0,0 13 0,0-13 0,0 1 0,-13 12 0,13-13 0,0 1 0,0 25 0,0-12 0,-14-1 0,14 54 16,0 12-16,0-79 0,0 40 0,0-39 0,0 12 0,0-13 0,0 14 0,0-1 0,-13 93 15,13-106-15,0 1 0,0 12 0,0 1 0,0-14 0,0 0 0,0 13 0,0 1 0,0-14 0,-13 0 0,13 14 0,0-14 0,0 66 16,0-52-16,0-14 0,0 40 0,0-26 0,0-14 0,0 0 0,0 0 0,0 0 0,-13 54 16,13-54-16,0 13 0,0-12 0,0-1 0,0 0 0,0 0 0,0 0 0,0 14 0,0-14 15,0 0-15,0 1 0,0-1 0,0 0 0,0 14 0,0-14 0,0 13 0,0-13 0,0 1 16,0-1-16,0 27 0,0-27 0,0 0 0,0 0 16</inkml:trace>
  <inkml:trace contextRef="#ctx0" brushRef="#br0" timeOffset="29349.54">19711 11602 0,'0'-13'47,"14"13"-47,-1 0 0,0 0 0,0 0 0,1 0 0,-1 0 0,13-13 16,-12 13-16,12 0 0,-13 0 0,14 0 0,-14 0 0,0 0 0,14 0 0,-14 0 0,106 0 15,-106 0-15,0 0 0,14 0 0,-1 0 0,1 0 0,-14 0 0,13 0 0,1 0 0,-1 0 0,-12 0 0,12 0 0,80 13 16,-80-13-16,40 0 0,-26 0 0,-13 13 0,-1-13 0,1 0 0,-1 0 0,0 0 0,1 13 0,13-13 0,-1 0 0,-12 0 0,105 0 15,14 13-15,-120-13 0,53 14 0,-39-14 0,0 0 0,-1 13 0,1-13 0,0 0 0,158 0 16,-158 13-16,-14-13 0,14 0 0,0 0 0,-1 0 0,1 13 0,-13-13 0,12 0 0,1 0 0,-14 14 0,14-14 0,0 0 16,132 0-16,-146 0 0,1 0 0,-1 13 0,1-13 0,12 0 0,-25 0 0,12 0 0,0 0 0,1 13 0,-1-13 0,-12 0 15,-1 0-15,0 0 0,53 0 0,-39 0 0,-14 0 0,0 0 0,0 0 0,1 0 16,-1 0-16,-13 13 156,0 1-140,0-1-16,0 0 0,0 0 15,0 0-15,0 1 0,0-1 0,0 0 16,0 0-16,0 1 0,0-1 0,0 0 0,0 0 0,0 0 0,0 1 0,0-1 16,0 0-16,0 14 0,0-14 0,0 13 0,0-12 0,0-1 0,0 0 15,0 0-15,0 27 0,0-14 0,0-12 0,0-1 0,0 0 0,0 0 0,0 1 0,0 12 0,0-13 16,0 14-16,0-14 0,0 27 0,-13-14 0,13-13 0,0 0 0,0 1 0,0-1 0,0 0 0,0 0 0,0 14 16,0-14-16,-14 0 0,14 1 0,0 25 0,0-12 0,0-14 0,0 13 0,0-12 0,0-1 0,0 0 15,0 0-15,0 1 0,0-1 0,0 0 0,0 40 0,0-40 0,0 14 16,0-14-16,0 0 0,0 0 0,0 1 0,0-1 0,0 0 15,0 0-15,0 0 0,0 1 16,0-1-16,0 0 16,0 0-16,0 1 0,0-1 15,0 0 32,0 0-47,0 1 0,0-1 0,0 0 16,0 0-16,0 0 0,0 54 15,0-54-15,0 0 0,0 0 0,0 0 0,0 1 16</inkml:trace>
  <inkml:trace contextRef="#ctx0" brushRef="#br0" timeOffset="29925.06">19235 13004 0</inkml:trace>
  <inkml:trace contextRef="#ctx0" brushRef="#br0" timeOffset="30656.62">19725 13084 0,'13'0'32,"0"0"-17,0 0-15,1 0 0,-1 0 0,0 0 0,0 0 0,27-14 16,-27 14-16,0 0 0,1 0 0,-1 0 0,0 0 0,0 0 0,1-13 0,-1 13 0,0 0 15,66-13-15,-52 13 0,-14 0 0,0 0 0,14 0 0,-14 0 0,13 0 0,-12 0 0,-1 0 0,13-13 0,-12 13 16,78-13-16,-65 13 0,-1 0 0,-13 0 0,1 0 0,25 0 0,-12 0 0,-14 0 0,0 0 0,14 0 0,-1 0 0,-13 0 16,14 0-16,-14 0 0,80 0 0,-40 0 0,-1 0 0,-38 0 0,12 0 0,1 0 0,-1 0 0,-13 0 15,14 0-15,26 0 0,105 0 0,-131 0 0,39 0 0,-40 0 16,-12 0-16,25 0 0,-25 13 0,12-13 0,14 0 0,79 0 0,-93 13 0,-12-13 0,-1 0 0,26 0 0,-25 0 16,-1 13-16,13-13 0,1 0 0,-14 0 0,133 0 0,-133 13 0,0-13 0,14 0 0,-14 0 0,0 0 15,0 0-15,0 14 0,1-14 0,-1 0 0,13 0 0,14 0 0,-14 0 0,-12 0 0,-1 0 0,0 0 0,0 0 16,1 0-16,-1 13 0,0-13 0,0 0 0,1 0 0,12 0 0,-13 0 0,0 0 0,1 0 15,-1 0-15,0 0 0,0 0 16,1 0 0,-1 0-1,0 0 1,0 0 0,1 0-1,-1 0-15,0 0 16,66 0-16,-65 0 0,78 0 15,-65 0-15,-1 0 0,-13 0 0,27 0 0,-27 0 0,14 0 0,-1 0 16,-13 0-16,146 26 0,-132-26 0,-1 0 0,-13 0 0,14 14 0,-14-14 0,13 0 0,-12 13 0,12-13 0,-13 13 16,14-13-16,-14 0 0,80 26 0,-67-26 0,-13 0 0,1 14 15,12-14-15,-13 0 16</inkml:trace>
  <inkml:trace contextRef="#ctx0" brushRef="#br0" timeOffset="35478.41">19235 11774 0,'0'0'0,"106"0"16,384 13-16,-451-13 0,1 0 0,0 0 0,-1 0 16,-12 0-16,26 13 0,0-13 0,-14 0 0,1 14 0,-14-14 0,14 13 0,0-13 0,145 26 0,-159-26 0,14 14 0,0-14 15,0 13-15,12-13 0,-12 13 0,-13 0 0,12 0 0,-12-13 0,12 0 0,-12 14 0,13-1 0,105 13 0,-118-12 0,39-1 16,-40-13-16,14 13 0,-1 0 0,14 1 0,-26-14 0,-1 13 0,1-13 0,-1 13 0,1-13 0,118 40 15,-118-40-15,-1 0 0,1 13 0,-14-13 0,0 0 0,0 0 0,1 13 0,-1-13 0,0 0 0,40 0 16,-40 0-16,0 0 0,1 0 0,-1 0 0</inkml:trace>
  <inkml:trace contextRef="#ctx0" brushRef="#br0" timeOffset="43643.06">22688 10570 0,'-13'0'15,"0"0"-15,-1 13 0,1-13 0,13 14 0,-13-14 0,0 13 0,-1 0 0,-39 27 16,27-27-16,0 0 0,26 0 0,-14 1 0,1-14 0,0 13 0,-14 0 0,14 0 0,0-13 0,-27 40 0,14-27 16,-1 0-16,27 1 0,-13-14 0,0 13 0,0 0 0,-1 0 0,1-13 0,13 14 0,-13-14 0,0 13 0,0-13 0,-40 53 15,39-40-15,1 0 0,0 0 0,0-13 0,-1 14 0,14-1 0,-13-13 0,0 13 0,0-13 0,-27 40 16,40-27-16,-13-13 0,0 13 0,-1 0 0,1 1 0,0-1 0,0 0 0,0-13 0,-1 27 0,1-27 0,0 13 0,-14 0 16,1 14-16,13-14 0,-1 0 0,1-13 0,0 13 0,0-13 0,0 13 0,-1 1 0,1-14 0,0 13 0,-14 13 15,14-26-15</inkml:trace>
  <inkml:trace contextRef="#ctx0" brushRef="#br0" timeOffset="43921.31">21524 11165 0,'0'14'15,"0"-1"-15,0 0 0,0 0 16,0 1-16,0-1 0,-13 13 0,13-13 0,-14 1 0,1-1 0,13 0 0,-13 0 0,-14 40 16,27-39-16,-13-1 0,13 0 0,-13-13 0,13 13 0,0 0 0,-13-13 0,13 14 0,-13-1 15,-1 13-15,14-12 0,0-1 0,0 0 16,14-13 0,-1 0-16,0 0 0,0 0 15,27 0-15,-27-13 0,0 13 0,1 0 0,-1 0 0,0-13 0,14 13 0,-14 0 0,13 0 16,-13-14-16,54-12 0,-41 26 0,-13 0 0,80-13 0</inkml:trace>
  <inkml:trace contextRef="#ctx0" brushRef="#br0" timeOffset="45473.66">30573 11337 0,'0'0'0,"-27"0"0,-13 0 15,27 0-15,0 0 0,-66 0 0,52 0 0,-145 14 0,132-14 16,-26 13-16,13 0 0,1 0 0,-1 1 0,-119 25 0,158-39 16,-12 13-16,-1-13 0,-12 14 0,12-1 0,14-13 0,-13 0 0,-265 79 15,264-65-15,1-14 0,-1 13 0,14-13 0,-13 0 0,-1 0 0,14 13 0,0-13 0,-67 13 0,41 0 0,25-13 16,1 14-16,-13-14 0,-1 13 0,-13-13 0,27 0 0,0 0 0,-13 0 0,12 0 0,1 0 0,-66 13 15,52-13-15,14 0 0,0 0 0,0 0 0,-1 13 0,1-13 0,-13 0 0,12 14 0,-78-1 16,65-13-16,14 26 0,0-26 0,0 0 0,-1 14 0,1-14 0,0 13 0,-27 13 16,27-13-16,0 1 0,0-1 0,-1 0 0,1 0 0,0 1 0,13-1 0,-13 0 0,-14 13 15,27-12-15,-13-1 0,13 0 0,-13-13 0,0 13 0,13 1 0,0-1 0,-14-13 0,1 53 16,0-40-16,0 0 0,13 0 0,0 1 0,-14-14 0,14 13 0,0 0 0,0 0 0,-13-13 0,13 14 16,-13 25-16,0-25 0,13-1 0,0 0 0,0 0 0,-13-13 0,13 13 0,0 1 0,0-1 15,0 0-15,-14 27 0,14-27 0,0 0 0,0 0 0,0 1 0,0-1 0,0 13 0,0 14 16,0-27-16,0 1 0,0-1 0,0 0 0,0 0 0,0 0 0,0 1 0,0-1 0,0 0 15,0 0-15,0 1 0,0 12 0,0-13 0,0 1 0,14-14 0,-14 13 0,0 0 0,13-13 16,-13 13-16,0 0 0,13-13 0,-13 14 0,13 12 0,-13-13 0,13-13 0,-13 14 0,0-1 0,14-13 16,-1 13-16,-13 0 0,13 1 0,-13-1 0,13-13 0,-13 13 15,53 40 1,-53-40-16,14 0 0,-1-13 0,13 27 0,-13-14 0,-13 0 0,14-13 0,-1 0 16,-13 14-16,13-14 0,0 13 0,14 0 0,-27 0 0,13-13 0,0 13 0,40 14 0,-40-27 15,1 13-15,-1-13 0,0 0 0,-13 13 0,27-13 0,-14 14 0,0-14 0,-13 13 0,26-13 0,27 13 0,-26 0 16,-1-13-16,-26 13 0,14-13 0,-1 0 0,13 0 0,-26 14 0,13-14 0,1 0 0,39 13 15,-40-13-15,0 13 0,0-13 0,0 0 0,1 0 0,-1 0 0,0 0 0,0 13 0,1-13 0,-1 0 16,0 0-16,0 0 0,14 0 0,-14 14 0,0-14 0,0 0 0,1 0 0,12 0 0,-13 0 0,27 13 16,-27 0-16,14-13 0,-14 0 0,27 0 0,-27 13 0,13-13 0,-12 0 0,-1 14 0,13-14 0,-12 0 0,12 0 0,53 13 15,-65 0-15,12-13 0,-13 0 0,1 0 0,12 0 0,-13 0 0,0 0 0,14 0 0,-14 0 0,0 13 0,1-13 0,38 0 16,-12 13-16,0-13 0,-27 0 0,0 0 0,1 0 0,12 0 0,-13 0 0,0 0 0,14 0 0,-14 0 0,67 0 16,-67 0-16,26 0 0,-25 0 0,12 0 0,-13 0 0,1 0 0,12 0 0,-13 0 0,0 0 0,1 0 0,12 0 15,-13 0-15,106 0 0,-92 0 0,-14 0 0,0 0 0,14-13 0,-1 13 0,-12 0 0,38 0 0,28 0 16,-14 0-16,27 0 0,-67 0 0,1 0 0,-14 0 0,26 0 0,-25 0 15,12 0-15,1 0 0,-1 0 0,0 0 0,1 0 0,79 13 0,-93-13 0,13 0 0,-12 0 0,12 0 0,14 0 0,-27 0 0,0 0 16,27 14-16,-27-14 0,14 0 0,-1 0 0,80 13 0,-66-13 0,-27 0 0,0 0 0,14 13 0,-14-13 0,0 0 16,0 0-16,14 0 0,-14 0 0,0 0 0,0 0 0,54 0 0,-41 0 0,-13 0 0,14-13 0,-1 13 15,-13 0-15,1-13 0,-1 13 0,0 0 0,14-27 0,-14 27 0,0-13 0,0 13 0,0-13 0,1 0 16,-1-1-16,0 14 0,0-13 0,1 0 0,-1 0 0,27-14 0,-14 14 16,-26 0-16,13 13 0,-13-14 0,13 14 0,1-13 0,-1 0 0,40-13 0,-53 12 0,26 1 15,1 0-15,-14 13 0,0-13 0,0 13 0,-13-14 0,14 1 0,-1 13 0,13-13 16,-12 0-16,-1 13 0,0-13 0,-13-1 0,13 14 0,-13-13 0,13 13 0,-13-13 15,14 13-15,-1 0 0,-13-13 0,0-1 0,13 14 0,-13-13 16,13 13-16,-13-13 0,14 13 0,-14-13 0,13 13 0,-13-14 0,13 14 16,0-26-16,1 26 0,-1 0 0,-13-13 0,13 0 0,0-1 0,0 14 0,-13-13 0,40-13 15,-27 12-15,1 14 0,-1-13 0,0 0 0,0 13 0,-13-13 0,13-1 0,1 14 16,25-26-16,-39 13 0,14 0 0,-1 13 0,-13-14 0,0 1 0,13 13 0,-13-13 0,13 0 16,1-1-16,-14 1 0,13 13 0,-13-13 0,0 0 0,13-1 0,-13 1 0,0 0 15,13 0-15,0-14 0,-13 14 0,0 0 0,0 0 0,14 13 0,-14-14 0,0 1 16,0-13-16,13 12 0,-13-12 0,0-14 0,0 14 0,13-80 15,-13 93-15,0 0 0,0-1 16,0 1-16,0 0 0,0 0 0,0-1 0,0 1 0,0 0 0,-13 13 0,13-13 16,0 0-16,-13 13 0,13-14 0,-14 14 0,1-13 0,13 0 0,-13 13 0,13-13 0,-13 13 15,13-14-15,-13 14 0,-1 0 0,14-13 0,-13 0 0,0 13 0,0-13 0,-40-14 0,26 14 0,14 13 0,13-13 16,-26 13-16,12-13 0,1 13 0,0-14 0,0 1 0,-14 13 0,14 0 0,-53-40 0,39 27 0,1 13 0,13-13 16,-14 0-16,14 13 0,0 0 0,-27-27 0,14 27 0,-14-26 0,0 26 0,-13-27 0,14 14 0,-1 0 15,-13-14-15,13 14 0,14 13 0,13 0 0,-1-13 0,-131-27 16,118 40-16,-25-26 0,12 13 0,0 13 0,14-14 0,12 14 0,-12-13 0,-93-13 15,106 26-15,-1 0 0,-12 0 0,13 0 0,0 0 0,-14 0 0,14-14 0,0 14 0,-1 0 0,1 0 0,-53-13 16,53 13-16,-14 0 0,1 0 0,13 0 0,-1 0 0,1 0 0,0 0 0,0 0 0,0 0 0,-14 0 0,14 0 0,0 0 0,-54 0 16,54 0-16,0 0 0,-13 0 0,-1 0 0,-13 0 0,27 0 0,-13 0 0,13 0 0,-67 0 15,54 0-15,12 0 0,-12 0 0,13 0 0,0 0 0,-1 13 0,1-13 0,-13 0 0,-41 0 16,54 0-16,0 0 0,-13 14 0,12-14 0,1 0 0,0 0 0,0 0 0,-1 13 16,-12-13-16,13 0 0,-1 0 0,1 0 0,0 13 0,0-13 0,0 0 0,-1 0 0,1 0 15,13 13-15,-13-13 0,0 0 0,13 14 0,-14-14 0,1 0 0,0 0 0,0 0 0,-1 13 0,1-13 0,0 0 16,-13 0-16,-1 0 0,27 13 0,-13-13 0,0 0 0,-1 0 0,1 0 15,0 0-15,-13 0 0,12 0 0,1 0 0,0 0 16,0 0-16,-1 0 0,1 0 16</inkml:trace>
  <inkml:trace contextRef="#ctx0" brushRef="#br0" timeOffset="56975.85">17185 15928 0,'13'0'47,"0"0"-47,0 0 16,1 0-16,-14-13 0,26 13 0,-13 0 0,14-14 0,-1 14 0,-13-13 0,14 13 0,-1 0 0,1 0 0,26-13 0,-14 0 0,-12 13 16,13-13-16,198-1 0,-199 14 0,14-13 0,-13 13 0,13 0 0,-13-13 0,26 13 0,-13 0 0,13-13 0,-13 13 15,0 0-15,0 0 0,343 0 0,-343 0 0,40 0 0,-40 0 0,0 0 0,0 0 0,13 0 0,40 0 16,-53 0-16,0 0 0,-1 0 0,332 0 0,-344 0 0,-1 0 0,14 13 0,-13-13 15,0 0-15,-1 0 0,1 0 0,198 13 0,-211-13 0,-1 0 0,1 0 0,12 0 0,-12 0 16,-1 0-16,-13 0 0,14 0 0,-1 0 0,1 0 0,92 13 0,-106-13 0,0 0 0,1 0 16,-14 14-16,13-14 0,26 0 0,-25 0 0,-14 13 78,0 40-78,0-40 15,0 0-15,0 0 0,0 1 0,13-14 0,-13 13 0,0 0 0,0 0 0,13 27 16,0-27-16,-13 0 0,0 1 0,0-1 0,0 0 0,14 0 0,-14 14 0,0-14 0,13 27 16,0-1-16,-13-25 0,13-1 0,-13 13 0,0-12 0,14 12 0,-14-13 0,13 67 15,0-80-15,-13 26 0,0-13 0,0 1 0,0-1 0,0 0 0,13-13 0,-13 13 0,0 0 0,13 54 16,-13-54-16,0 0 0,14-13 0,-14 13 0,0 1 16,0-1-16,-14-13 46,1 0-30,0 0-16,0 0 0,0 0 0,-1-13 0,-65-1 0,52 14 0,14 0 0,-13-13 16,13 13-16,-14 0 0,14-13 0,-27 13 0,27 0 0,-185-27 0,145 27 0,26 0 0,-79 0 15,80 0-15,-14 0 0,-119-13 0,-118 0 0,237 13 16,0 0-16,1 0 0,12 0 0,-13 0 0,1 0 0,-1 0 0,0 0 0,-39 0 0,-159-13 0,198 13 16,0 0-16,1 0 0,-1 0 0,14 0 0,-14 0 0,0 0 0,1 0 0,-1 0 0,13 0 0,-211-14 15,199 14-15,12 0 0,1 0 0,-1 0 0,14 0 0,-27 0 0,14 0 0,-1 0 0,14 0 0,-119 0 16,105 0-16,14 0 0,0 0 0,0 0 0,0 0 0,-1 0 0,1 0 0,0 0 15,26 0 64,0 0-64,-13 14 48,-13-14-32,0 0-31,0 0 0,-1 0 16,1 0-16,0 0 0,0 0 0,-1 0 0,1 0 0,0 0 0,-53 0 15,53 0-15,-1 0 0,1 0 0,0 0 0,0 0 0,-14 0 0,14 0 0,0 0 0,-40 0 0,13 0 16,27 0-16,-14 0 0,14 0 0,0 0 0,-13 0 0,12 0 0,1 0 0,0 0 0,-14 0 0,-12 0 15,12 0-15,-26 0 0,40 0 0,0 0 0,0 0 0,-1 0 0,1 0 0,0 0 0,0 0 0,-14 0 0,1 0 16,-14 0-16,27 0 0</inkml:trace>
  <inkml:trace contextRef="#ctx0" brushRef="#br0" timeOffset="58526.56">22146 16021 0,'13'0'15,"-13"13"-15,0 0 0,13 0 0,-13 0 0,13 40 16,-13-39-16,0-1 0,0 0 0,14 0 0,-14 0 0,13 1 0,-13-1 0,0 0 0,0 14 0,26 65 16,-13-79-16,-13 14 0,0-14 0,0 14 0,14-1 0,12 67 15,-26-67-15,0 1 0,0-14 0,13-13 0,-13 13 0,0 0 0,0 1 16,0-1-16,14 0 0,-14 0 0,0-26 31,0 0-31</inkml:trace>
  <inkml:trace contextRef="#ctx0" brushRef="#br0" timeOffset="59056.14">22225 16034 0,'0'0'0,"26"0"0,27-13 15,-39 13-15,-1 0 0,0 0 0,-13-14 16,13 14-16,1 0 0,-1 0 0,0 0 0,53 0 0,-53 0 0,1 0 0,12 0 0,-13 0 15,14 0-15,-14 0 0,0 0 0,0 0 0,14 0 0,132 0 0,-133 0 0,14 14 16,-14-14-16,14 0 0,-14 0 0,1 0 0,13 0 0,-14 0 0,27 13 0,225 13 0,-239-26 0,1 13 16,13-13-16,-13 0 0,-1 14 0,1-14 0,26 13 0,-39-13 0,12 13 0,239 0 0,-238-13 0,26 0 15,-40 0-15,14 14 0,-13-14 0,-1 0 0,1 0 0,12 0 0,-26 0 0,120 0 16,-120 0-16,0 0 0,14 0 0,-14 0 0,0 0 0,0 0 0,14 0 0,-27 13 62,0 0-46,0 0-16,0 0 0,0 1 0,-13-1 0,-1 0 0,14 14 0,-13-14 0,13 13 16,-13-12-16,-14 65 0,14-53 0,13-12 0,0-1 0,-13 0 0,13 0 0,-13 93 15,13-79-15,0-14 16,0 0-16,0 0 0,0 40 0,0-40 0,0 1 0,0-1 16,0 0-16,0 14 0,0-1 0,0-13 0,0 1 15,-13-14-15</inkml:trace>
  <inkml:trace contextRef="#ctx0" brushRef="#br0" timeOffset="59775.31">21947 16616 0,'13'0'0,"1"0"47,-1 0-47,0 0 16,0 0-16,1 0 0,-1 0 0,0 0 0,0 0 15,0 0-15,1 0 0,-1 0 0,0 0 16,0 0 46,1 0-62,-1 0 16,0 0-16,0 0 0,1 0 0,-1 0 0,0 0 0,13 0 0,1 0 0,26 0 16,-40 0-16,0 0 0,1 0 0,-1 0 0,13 13 0,-13-13 0,1 0 0,144 27 15,-144-27-15,12 13 0,14-13 0,-27 0 0,0 0 0,14 0 0,-14 0 0,0 13 0,159 13 16,-145-26-16,-14 0 0,0 0 0,14 0 0,-1 0 0,-13 0 0,0 0 0,14 0 0,92 0 16,-93 0-16,-12 0 0,-1 0 0,13 0 0,-12 0 0,-1 0 0,0 0 0,13 0 0,1 0 0,132 0 15,-133 0-15,1 0 0,-14 0 0,0 0 0,0 0 0,14 0 0,-14 0 0,0 0 0,133 0 16,-120 0-16,-13 0 0,27 0 0,-27 0 0,14 0 0,39 0 15,-40 0-15,-12 0 0</inkml:trace>
  <inkml:trace contextRef="#ctx0" brushRef="#br0" timeOffset="60409.8">26141 16087 0,'0'13'0,"0"0"15,0 0-15,0 1 0,0-1 0,0 0 0,0 13 0,0-12 0,0-1 16,0 0-16,0 0 0,0 1 0,13-1 0,-13 0 0,0 0 0,0 14 0,0-14 0,0 13 16,13-12-16,-13-1 0,0 13 0,14 1 0,-14-14 0,0 40 0,0-40 0,0 67 15,0-54-15,0-13 0,0 1 0,0 12 0,13 27 16,-13-40-16,0 0 0,0 1 0,0-1 0,0 0 0,0-26 47</inkml:trace>
  <inkml:trace contextRef="#ctx0" brushRef="#br0" timeOffset="60708.02">26088 16179 0,'13'0'16,"0"0"-16,1 0 0,-1-13 0,13 13 0,80-26 15,-79 26-15,39 0 0,-27 0 0,-12 0 0,290-27 0,-92 1 16,-172 26-16,79-14 0,-52 14 0,-27 0 0,119 0 0,-93-13 0,-13 13 0,609-66 16,-609 53-16,0 0 0,27-1 0,-27 1 0,-13 0 0,0 13 0,13-13 0,-26-1 0,264-25 15,-251 26-15,-13-1 0,-1 14 0,1-13 0,-14 13 0,14 0 0,-13 0 0,12 0 0,-12-13 0,184-14 16,-197 27-16,12-13 0,-13 13 0,0 0 0,1 0 0,-1-13 0,0 13 0,0 0 15,14 0-15,-40 0 16,-1 0 0,1 0-16</inkml:trace>
  <inkml:trace contextRef="#ctx0" brushRef="#br0" timeOffset="61282.42">26233 16722 0,'14'0'46,"-1"0"-46,0 0 0,0 0 0,1 0 0,-1 0 0,0 0 0,13 0 0,1 0 0,-14 0 16,0 0-16,173 0 0,-160 0 0,14 0 0,13 13 0,-14-13 0,1 0 0,0 0 0,13 13 0,-14-13 16,54 0-16,-40 13 0,106 1 0,-40-14 0,92 13 0,-145-13 0,14 13 0,-1-13 0,-13 0 0,-13 13 15,93-13-15,13 14 0,118-14 0,-171 0 0,-40 0 0,-13 0 0,27 0 0,-14 0 0,13 0 0,-13 0 16,-13 0-16,0 0 0,13 0 0,-13 0 0,278-27 0,-291 27 0,-14-13 0,14 13 0,-27-13 16,13 13-16,14-14 0,-27 14 0,1 0 0,12-13 0,-13 13 0,53-26 0,-66 12 15</inkml:trace>
  <inkml:trace contextRef="#ctx0" brushRef="#br0" timeOffset="62634.36">17436 17754 0,'0'-14'16,"13"14"-16,0 0 0,-13-13 0,14 13 0,-1 0 0,27 0 15,-27-13-15,0 13 0,0 0 0,14 0 0,-14 0 0,0 0 0,0 0 0,1 0 0,-1 0 0,93-13 0,-80 13 0,-13 0 16,14 0-16,-1 0 0,1 0 0,-1 0 0,1-14 0,-1 14 0,173 0 0,-160 0 0,41 0 16,-41 0-16,-12 0 0,13 0 0,-1 0 0,41 0 0,-41 0 0,1 0 0,13 0 0,-13 0 0,330 14 15,-317-14-15,0 0 0,0 0 0,13 13 0,-26-13 0,26 0 0,-13 13 0,0-13 0,-1 0 0,438 40 16,-437-27-16,13-13 0,-26 0 0,-1 13 0,14-13 0,0 0 0,-13 13 0,0-13 0,-1 0 0,107 0 16,-120 0-16,14 0 0,-14 14 0,14-14 0,-13 0 0,12 0 0,54 13 0,-14-13 15,-39 0-15,0 0 0,-14 0 0,-13 0 0,1 0 0,-1 0 0,0 0 0,0 0 0,0 0 0,1 0 0,-1 0 0,0 0 16,0 0-16,1 0 0,-1 0 0,-13 13 47,-13-13-32,13 13-15,0 1 0,0-1 16,0 0-16,0 0 16,0 1-16,0-1 0,13-13 15,-13 13-15,0 0 0,0 0 0,0 1 0,0-1 0,13-13 16,-13 13-16,0 0 0,0 1 0,0-1 0,0 0 0,0 0 0,0 1 0,0-1 0,0 0 0,0 0 0,0 0 15,0 14-15,0-14 0,0 0 0,0 14 0,0-14 0,0 0 0,0 0 0,0 14 0,0-14 16,0 0-16,0 14 0,0-14 0,0 0 0,0 1 0,0-1 0,0 13 16,0-13-16,0 1 0,0-1 0,0 0 0,0 0 0,0 1 15,0-1-15,-13-13 47,0 0-47,-1 0 0,1 0 16,0 0-16,0 0 0,-1-13 0,1 13 0,0 0 0,0-14 0,0 14 0,-1 0 15,1 0-15,-40-13 0,40 13 0,0 0 0,-1 0 0,-12 0 0,0-13 0,-1 13 0,1-13 0,12 13 0,1 0 16,-13-14-16,-40 14 0,-14-13 0,54 13 0,-1 0 0,1-13 0,-14 13 0,14 0 0,-14-13 0,14 13 0,-1 0 0,-13 0 16,1 0-16,12 0 0,-290-27 0,277 14 0,-13 13 0,13 0 0,-12 0 0,12 0 0,-53 0 15,-52-13-15,105 13 0,-370-13 0,317 13 16,54 0-16,-1 0 0,13-14 0,-25 14 0,-81 0 0,94 0 0,-1 0 0,0 0 0,14 0 0,-1 0 0,1 0 0,-14 0 0,27 0 16,-14 0-16,-12 0 0,-1 0 0,14 0 0,-1 0 0,-92 0 0,93 0 0,-1 0 0,14 0 15,0 0-15,0 0 0,-27 0 0,27 0 0,-1 0 0,1 0 0,0 0 0,0 0 0,-40 0 0,40 0 16,-1 0-16,-12 0 0,26-13 0,-13 13 0,-1 0 0,1 0 0,0 0 15,0-13-15,-1 13 0,1 0 16,0 0-16</inkml:trace>
  <inkml:trace contextRef="#ctx0" brushRef="#br0" timeOffset="63223.78">26551 17780 0,'0'13'16,"0"0"-16,0 1 0,0-1 16,0 13-16,0-12 0,0 12 0,0-13 0,0 1 0,0-1 0,0 0 0,0 0 0,0 0 0,0 1 0,0 105 15,0-80-15,0-12 0,13-14 0,-13 0 0,0 40 0,0-26 0,0 52 16,0-26-16,0-40 0,0 0 0,0 14 0,0-14 0,0 0 0,0 1 0,0 12 0,0-13 0,0 1 0,0 12 15,0-13-15,0 14 0,0 26 0,0-40 0,0 0 0,0 0 0,0 0 16,0-26 15,0 0-31,-13 13 0</inkml:trace>
  <inkml:trace contextRef="#ctx0" brushRef="#br0" timeOffset="63628.86">26498 18164 0,'0'-14'0,"13"1"0,0 13 15,-13-13-15,14 13 0,-1 0 0,0 0 0,0-13 0,1 13 16,-1 0-16,0 0 0,0 0 0,1 0 0,-1 0 0,0-13 0,0 13 0,0 0 0,1 0 16,-1 0-16,0-14 0,0 14 0,14 0 0,-1 0 0,-12 0 0,65 0 0,-53 0 0,1 0 0,-14 0 0,14-13 15,-14 13-15,26 0 0,-12 0 0,-14 0 0,14 0 0,-1 0 0,0 0 0,146-13 0,-132 13 0,0 0 0,0 0 16,39 0-16,-39 0 0,-1 0 0,14 0 0,-13 0 0,291 0 0,-173 0 15,-91 0-15,-1 0 0,-13 0 0,-1 0 0,15 0 0,-14 0 0,-1 0 0,15 0 0,-1 0 0,0 0 0,344-13 16,-370 13-16,-1 0 0,1-14 0,0 1 0,-14 13 0,14-13 0,-14 13 0,1 0 0,-14-13 0,27-1 0,52-12 16,-78 13-16,12 13 0,-26-13 0,13 13 15,-13-14-15,0 1 16</inkml:trace>
  <inkml:trace contextRef="#ctx0" brushRef="#br0" timeOffset="64456.25">26683 18719 0,'13'0'31,"1"0"-31,-1 0 16,0 0-16,0 0 0,1 0 0,-1-13 0,0 13 0,0 0 0,1 0 0,-1 0 0,13 0 0,1 0 0,131 0 16,-131 0-16,13 0 0,-14 0 0,14 0 0,-1 0 0,-12 0 0,26 0 0,-14 0 0,345 0 15,-291 0-15,13 0 0,-54 0 0,1 0 0,-13 0 0,13 0 0,0 0 0,13 0 0,-13 0 0,0 0 16,225 0-16,-212 0 0,13 0 0,-26 0 0,0-13 0,0 13 0,0 0 0,0 0 0,13 0 0,-13-13 0,-13 13 0,12 0 0,134-14 16,-147 1-16,1 0 0,0 13 0,-1-13 0,1 13 0,-13 0 0,-1-14 0,0 14 0,1-13 0,13 13 0,-14-13 0,-13 13 15,120-26-15,-120 26 0,0 0 0,0 0 0,1 0 0,-1 0 0,-13-14 0,13 14 0,-13-13 0,13 13 16,-13-13-1,0 0-15</inkml:trace>
  <inkml:trace contextRef="#ctx0" brushRef="#br0" timeOffset="65308.98">24037 15505 0,'0'13'16,"0"0"-16,-13-13 0,13 13 0,0 1 16,-13-14-16,0 13 0,13 0 0,-14 0 0,14 0 0,0 1 0,-13-14 15,13 13-15,0 0 0,0 0 0,-13-13 0,13 14 0,-13-14 16,13 13-16,0 0 16,-13-13-16,13 13 0,-14-13 15,14 13-15,-13-13 0,0 0 0,0 14 0,-1-14 0,14 13 0,-13 0 16,0-13-16,0 0 0,13 13 0,-14-13 0,14 14 0,-13-14 15,13 13-15,-13 0 0</inkml:trace>
  <inkml:trace contextRef="#ctx0" brushRef="#br0" timeOffset="65653.67">23746 15690 0,'0'13'0,"0"0"0,0 0 16,0 1-16,0-1 0,14 0 0,-14 0 0,0 1 16,0-1-16,0 0 0,13-13 0,-13 13 0,0 1 15,13-14-15,0 0 47,-13 13-47,13-13 0,-13 13 0,14-13 0,-1 0 0,-13 13 16,26-13-16,-12 0 0,-1 0 0,0 13 0,0-13 0,1 0 0,-1 0 0,0 0 15,13 14-15,-12-14 0,-1 0 0,0 0 16,0 0 0,1 0-1,-14-14-15,13 14 0</inkml:trace>
  <inkml:trace contextRef="#ctx0" brushRef="#br0" timeOffset="66549.47">23707 17449 0,'-14'13'15,"14"1"1,0-1-16,-13-13 0,13 13 0,-13-13 0,13 13 0,0 1 16,-13-14-16,13 13 0,-13-13 0,13 13 0,-14-13 0,-12 27 15,13-27-15,13 13 0,-14-13 0,1 13 0,13 0 0,-13-13 0,0 0 0,13 13 16,-14-13-16,1 14 0,0-14 0,13 13 0,0 0 0,-13-13 0,13 13 0,-13-13 0,-1 0 16,14 14-16,-13-14 0,13 13 0,-13-13 15,13 13 1,-13-13-16,-1 13 0,1-13 15,13 14-15,-13-14 0,0 13 0,-1-13 0,1 0 16,13 13-16,-13-13 0,13 13 0,-13-13 0,0 13 0,-1-13 0,1 0 0,13 14 0,-13-14 16,13 13-16,-13-13 0,-1 0 0,14 13 0,-13-13 0,13 13 0,-13-13 15,0 0 48,0 0-63</inkml:trace>
  <inkml:trace contextRef="#ctx0" brushRef="#br0" timeOffset="66989.59">23164 17714 0,'-13'40'16,"13"-27"-16,0 0 0,0 0 0,0 0 15,0 1-15,-13-14 0,13 13 0,0 0 0,0 0 16,0 1-16,0-1 0,0 0 16,13-13 46,-13 13-62,13-13 0,1 0 0,-1 0 0,0 0 16,0 0-16,0 0 0,1 0 0,-1 0 0,0 0 15,0 0-15,1 0 0,-1 0 16,0 0-16,0 0 0,0 0 16,1 0-16,-14-13 0,0 0 15,13 13-15,0 0 0,-13-13 16</inkml:trace>
  <inkml:trace contextRef="#ctx0" brushRef="#br0" timeOffset="70964.33">29991 16272 0,'13'0'94,"0"0"-94,0-13 15,14 13-15,-14 0 0,0 0 0,0 0 0,1 0 0,-1 0 0,79 0 16,-78 0-16,-1 0 0,0 0 0,14 0 0,-1 0 0,-13 0 0,0 0 0,14 0 0,-14 0 0,53 0 0,-39 0 0,12 0 16,-25 0-16,12 0 0,1 0 0,-1 0 0,1 0 0,-14 0 0,13 0 0,1 0 0,-1 0 0,1 0 0,-14 0 0,13 0 0,146 0 15,-145 0-15,-1 0 0,-13 0 0,14 0 0,-1 0 0,1 0 0,-14 0 0,13 0 0,133-27 16,-146 27-16,14 0 0,-14 0 0,0 0 0,14 0 0,-14 0 0,0 0 0,0 0 0,93-13 15,-53 13-15,-26 0 0,-14-13 0,0 13 0,40-14 16,-40 14-16,1-13 0,-1 13 63,0 0-63,0 0 15,0 0-15,1 0 0,-1 0 0,0 0 0,27-13 0,-27 13 0,0 0 0,1 0 0,12 0 16,-13 0-16,0 0 0,1 0 0,-1 0 0,40 0 0,-40 0 0,0 0 15,1 0-15,-1 0 0,0 0 0,0 0 0,14 0 0,-14 0 344,0 0-328,27 53-16,-40-40 15,0 0-15,13 1 0,0-1 0,-13 0 0,0 0 0,13-13 0,-13 14 0,0-1 0,14 0 16,-14 13-16,0-12 0,26 12 0,-26-13 0,0 1 0,13-14 0,-13 13 0,14 40 16,12-27-16,-26-13 0,0 1 0,13-1 0,-13 0 15,0 0-15,14 14 0,-14-14 0,13 0 16,-13 1-16,13-14 0,-13 13 0,0 0 16,0 0-16,0 0 0,13-13 0,-13 14 0,0-1 0,0 0 15,0 0-15,0 1 0,13-14 0,-13 13 0,0 0 16,0 0-16,0 1 15,14-14 32,-1 0-31,-13 13-16,0 0 0,0 0 0,13-13 16,-13 13-16,0 1 0,13-14 15,-13 13-15,0 0 16,0 0-1,14-13-15,-14 14 0,0-1 16,0 0-16,13-13 16,-13 13-16,13 0 0,-13 1 0,0-1 15,0-26 79,13 13-94,-13-14 16,0 1-16,14 13 0,-14-13 0,0 0 0,13 0 0,-13-1 15,13 14-15,-13-13 0,13 0 0,-13 0 0,0-1 0,40-38 16,-40 38-16,0 1 0,0 0 0,13 13 0,-13-13 0,0-1 0,27-52 16,-14 66-16,-13-13 0,0 0 0,13 0 0,-13-1 0,0 1 0,13 0 0,-13 0 0,13-14 15,-13 14-15,14 0 0,-14-1 0,0 1 0,13 0 0,-13 0 0,0 0 0,0-1 16,13 1-16,-13 0 0,0 0 0,0-1 0,0 1 0,13 13 15,-13-13-15,0 0 0,14-1 0,-14 1 0,0 0 0,0 0 16,13 0-16,-13-1 0,0 1 250,0 0-250,13 13 0,-13-13 0,0-1 0,0 1 16,13 13-16,-13-13 0,14 0 0,-14-1 0</inkml:trace>
  <inkml:trace contextRef="#ctx0" brushRef="#br0" timeOffset="73660.53">30242 18309 0,'13'0'47,"-13"-13"-47,13 13 0,1 0 0,-1 0 16,0 0-16,0 0 0,0 0 0,1 0 0,-1 0 0,0 0 0,-13-13 0,40 13 15,-27 0-15,0 0 0,-13-14 0,27 14 0,-14 0 0,0 0 0,0 0 0,27 0 16,-27 0-16,1 0 0,-1 0 0,0 0 0,0 0 0,1 0 0,-1 0 0,0 0 0,0 0 0,0 0 0,54 0 16,-54 0-16,0 0 0,0 0 0,1 0 0,12 0 0,-13 14 0,14-14 0,-14 0 0,0 0 0,14 0 0,12 0 15,1 0-15,-27 0 0,14 13 0,-14-13 0,0 0 0,14 0 0,12 13 0,1-13 0,-14 0 0,-12 13 0,25-13 16,94 0-16,-120 0 0,13 14 0,1-14 0,-1 0 0,-13 0 0,1 0 0,25 13 0,-25-13 0,-1 0 15,132 0-15,-118 0 0,-14 0 0,13 0 0,-12 13 0,-1-13 0,13 0 0,-12 0 0,-1 0 0,0 0 0,14 0 16,-14 0-16,40 0 0,-40 0 0,0 0 0,14 0 0,-14 13 0,0-13 0,14 0 0,-14 0 0,13 0 0,-13 0 0,14 0 16,-14 0-16,27 0 0,-27 0 0,0 0 0,14 0 0,-14 0 0,0 0 0,0 0 0,1 0 0,12 0 15,1 0-15,12 14 0,-26-14 0,1 0 0,-1 0 16,0 0-16,0 0 0,1 0 0,-1 0 16,-13-14 202,-13 14-218,13-13 32,0 0 14,0 0-46,-14 13 0,14-14 0,0 1 16,0 0-16,0 0 0,0-1 0,0-12 16,0 13-16,0 0 0,0-1 0,0 1 0,0 0 0,14-40 15,-14 40-15,0 0 0,0-1 0,0 1 0,13 13 0,-13-13 0,0 0 0,13-1 0,-13-25 16,0 25-16,0 1 0,13 13 0,-13-13 0,0 0 0,0 0 0,14-27 16,-14 27-16,0-1 0,0 1 0,13 0 0,-13 0 0,0-1 15,0 1-15,13 13 0,-13-13 0,0 0 0,0 0 0,0-1 0,0 1 16,0 0-16,13 13 0,-13-13 0,0-1 15,0 1-15,0 0 0,0 0 157,0-1-157,0 1 15,0 0-15,13 13 141,-13 13-141,14-13 0,-1 0 0,-13 13 0,0 1 16,13-14-16,-13 13 0,13-13 0,-13 13 0,14-13 0,-1 13 0,0 14 0,0-14 15,-13 0-15,13-13 0,-13 14 0,27 12 0,-14-13 16,-13 0-16,13-13 0,-13 14 0,14-14 0,-14 13 0,13-13 0,-13 13 15,13-13-15,-13 13 0,13-13 0,-13 14 0,14-14 16,-14 13-16,13-13 0,-13 13 0,13-13 0,-13 13 0,13 1 0,0-1 16,1 0-16,-1 0 0,-13 0 0,13 1 0,0-1 0,1-13 0,-14 13 0,26 14 15,1 12-15,-27-25 0,13-14 0,-13 13 0,13-13 0,-13 13 0,0 0 0,40 14 16,-40-14-16,13-13 0,-13 13 0,0 0 0,13-13 0,-13 14 16,13-14-16,-13 13 46,14-13-30,-14 13-16,0 0 0,13-13 0,-13 13 0,0 1 16,13-14-16,-13 13 0,0 0 0,13-13 0,-13 13 15,14 1 1,-14-1 46,13-13-62,-13 13 0,13-13 0,-13 13 16,0 1-16,13-14 0</inkml:trace>
  <inkml:trace contextRef="#ctx0" brushRef="#br0" timeOffset="79753.31">22490 18799 0,'79'-27'16,"-39"27"-16,-14-13 15,-13 13-15,1 0 0,-1 0 0,0 0 0,0 0 0,14 0 0,-1 0 0,-13 0 0,14 0 0,-1 0 0,1 0 0,145-27 16,-133 27-16,-12 0 0,-1 0 0,14 0 0,0 0 0,-1 0 0,1 0 0,-13 0 0,12-13 0,1 13 0,0 0 0,317-13 15,-304 13-15,26 0 0,-39 0 0,-1 0 0,1 0 0,0 0 0,0 0 0,92 0 16,-53 0-16,1 0 0,-1 0 0,-13 0 0,-26 0 0,-1 0 0,-12 0 0,-1 0 16,14 0-16,106 0 0,-120 0 0,-13 0 0,27 0 0,-27 0 0,0 0 0,1 0 0,12 0 0,-13 0 0,14 0 15,-1 0-15</inkml:trace>
  <inkml:trace contextRef="#ctx0" brushRef="#br0" timeOffset="83130.69">26551 18732 0,'13'0'31,"0"0"-31,1 0 0,-1 0 0,0 0 16,0 0-16,1 0 0,-1 0 0,0 0 15,0 0-15,0 0 0,1 0 0,25 0 0,-25 0 0,-1 0 16,0 0-16,0 0 0,1 0 0,-1 0 0,13 0 0,-13 0 0,1 0 0,-1 0 0,-13-13 15,13 13-15,0 0 0,14 0 0,-14 0 0,0 0 0,1 0 0,25 0 0,-12 0 0,-14 0 16,0 0-16,0-13 0,1 13 0,-1 0 0,0 0 0,0 0 0</inkml:trace>
  <inkml:trace contextRef="#ctx0" brushRef="#br0" timeOffset="84111.43">27847 17410 0,'0'13'31,"-13"-13"-31,13 13 0,0 0 0,-13-13 0,13 13 0,-13-13 0,13 14 16,-14-1-16,1 0 0,13 0 0,-13 1 0,0-14 0,13 13 0,0 0 15,-13-13-15,13 13 0,-14 1 0,1 12 0,0-26 0,13 13 0,0 0 16,-13-13-16,13 14 0,0-1 0,-14-13 0,1 13 0,13 0 0,0 1 0,-13-1 0,0-13 16,13 13-16,-14 0 0,14 1 0,-13-14 0,13 13 0,0 0 15,-13-13-15,0 13 0,13 0 0,-13-13 0,13 14 16,0-1-16,-14-13 0,14 13 0,0 0 15</inkml:trace>
  <inkml:trace contextRef="#ctx0" brushRef="#br0" timeOffset="84773.77">27517 17727 0,'0'27'15,"0"-14"-15,0 0 16,0 0-16,0 0 0,0 1 0,0-1 0,0 0 0,0 0 0,0 1 16,0-1-16,-14 0 0,14 0 0,0 1 0,0-1 0,0 0 0,-13 0 15,13 0-15,0 1 0,0-1 16,13-13 140,1 0-156,-1 0 0,0 0 0,0 0 16,1 0-16,-1 0 0,0 0 0,-13-13 0,13 13 0,0 0 0,-13-14 0,14 14 0,-1 0 0,13-13 15,-12 13-15,-1 0 0,0-13 0,0 13 0,1-13 0,-1 0 0,0 13 16,13-14-16,-12 14 0,-1 0 0,-13-13 0,13 13 0,0-13 0,-13 0 0,14 13 16,-1 0-16,0-14 0,0 14 0,-13-13 0</inkml:trace>
  <inkml:trace contextRef="#ctx0" brushRef="#br0" timeOffset="88192.6">32451 17436 0,'0'0'0,"-53"26"0,40-12 0,0-14 0,0 26 16,-67 27-16,67-53 0,0 0 0,-1 13 0,14 1 0,-13-14 0,0 13 0,0-13 0,0 0 16,-1 13-16,-12 0 0,13 0 0,-1-13 0,1 0 0,0 0 15,13 14-15,-13-14 0,0 0 0,-1 0 0,1 0 0,13 13 0,-13-13 16</inkml:trace>
  <inkml:trace contextRef="#ctx0" brushRef="#br0" timeOffset="88801.58">32028 17661 0,'-53'26'15,"40"-26"-15,-1 0 0,1 0 0,-40 27 16,40-27-16,13 13 0,-13-13 0,0 13 0,-1-13 0,1 0 0,0 14 0,0-14 0,-1 0 0,-25 26 15,26-13-15,-1-13 0,1 0 0,0 13 0,0-13 0,-1 0 0,-12 27 0,13-27 0,-1 13 0,-25 0 0,-14 27 16,26-27-16,14 1 0,0-14 0,0 13 0,-1-13 0,1 13 0,0-13 0,0 13 0,-93 67 16,93-67-16,0-13 0,-1 26 0,-12-26 0,26 14 0,-13-1 0,-1 0 0,1-13 15,0 13-15,-40 40 0,40-40 0,0 1 0,-27 25 0,27-26 0,-14 27 0,14-27 16,13 1-16,-40 25 0,27-12 0,0-27 0,13 13 0,-13-13 0,13 13 0,0 0 0,-14-13 0,14 14 16,-13-1-16,0 0 0,13 0 0,0 1 0,-13-14 0,13 13 0,-14 0 0,14 0 15,0 1-15,-13-14 0,13 13 47,0 0-31,0 0-16,0 0 0,0 1 0,0-1 0,0 0 0,0 0 0,0 1 15,0-1-15,0 0 0,0 0 0,13 0 0,-13 1 0,0-1 0,0 0 0,0 0 16,14 1-16,-14 12 0,0-13 0,13-13 0,0 27 0,-13-14 0,13 0 16,-13 0-16,14-13 0,-14 14 0,13-14 15,0 0-15,0 0 0,-13 13 0,13-13 0,1 0 0,12 0 16,-13 0-16,1 0 0,-1 0 0,0 0 0,0 0 0,14 0 0,-14 0 0,40 0 15,-40 0-15,14 0 0,-14 13 0,0-13 0,27 0 0,-14 0 0,-13 0 0,40 0 0,-39 0 0,-1 0 0,212 27 16,-199-27-16,1 0 0,26 0 0,-1 13 0,-25-13 0,52 0 16,14 0-16,-14 0 0,-26 0 0,0 0 0,-26 0 0,12 0 0,-12 0 0,26 0 15,-27-13-15,173-27 0,-147 13 0,-25 14 0,-1 13 0,27-39 0,-26 39 0,26-27 16,39-39-16,1 13 0,-67 27 0,40-14 0,1-26 16,-28 39-16,1-26 0,13 0 0,-53 40 0,26-13 0,1-1 0,-14 1 0,0-1 15,1 14-15,-1-13 0,26-54 0,-12 41 0,-27 12 0,13 1 16,-13 13-16,0-1 0,13 1 0,-13-13 0,14-14 0,-14 27 0,0-1 15,0 1-15,0 0 0,0 0 0,0-14 0,0 14 16,0 0-16,0 0 16,0-1-16,-14 14 0,14-13 0,-13 13 0,13-13 15,-13 13-15,13-13 0,-13 13 0,-1 0 0,14-14 0,-39-12 16,26 26-16,13-13 0,-14 13 0,1-13 0,0 13 0,0-14 0,-1 14 0,1-13 0,0 13 0,-27-26 16,1 26-16,-1-27 0,0 27 0,14-13 0,-14 0 0,-92-14 15,118 27-15,-12 0 0,13-13 0,-27 13 0,27-13 0,-14 13 0,1 0 0,-1 0 0,1 0 0,0 0 0,-120-27 16,120 27-16,-1 0 0,14 0 0,-14 0 0,-12-13 0,12 13 0,1 0 0,13 0 0,-14 0 0,1 0 0,-1 0 0,-26 0 0</inkml:trace>
  <inkml:trace contextRef="#ctx0" brushRef="#br0" timeOffset="97052.58">20743 15928 0,'14'0'63,"-14"-13"-63,13 13 0,13-27 0,-13 27 15,-13-13-15,14 13 0,-1 0 0,-13-13 0,13 13 0,0 0 0,1-27 0,-1 27 0,0-13 0,0 13 0,27-13 16,-27 0-16,0 13 0,1-14 0,-1 14 0,0-13 0,0 13 0,1 0 16,-1 0-16,-13-13 0,13 13 0,0 0 0,1 0 0,-1 0 0,0-13 0,0 13 15,0 0-15,-13-14 0,14 14 0,-1 0 0,0 0 0,0 0 0,1 0 16,-14-13-16,13 13 0,0 0 0,0 0 0,0 0 0,1 0 0,-14-13 15,13 13-15,0 0 0,0 0 0,1 0 0,-1 0 0,-13-13 0,13 13 0,0 0 0,14-13 16,-14 13-16,0 0 0,0 0 0,1 0 0,-1 0 0,0 0 0,0 0 16,-13-14-16,14 14 0,-1 0 0,0 0 0,0 0 15,1 0 1,-1 0-16,0 0 16,0 0-16,0 0 0,1 0 0,-1 0 0,0 0 0,0 0 0,1 0 15,-1 0-15,0 0 0,0 0 0,1 0 0,-1 0 0,0 0 0,0 0 16,0 0-16,27 0 0,-27 0 15,1 0-15,-1 0 16,-13 14-16,13-14 0,-13 13 16,13-13-16,1 13 15,12 0-15,-26 0 16,13-13-16,-13 14 0,13-14 0,1 0 0,-14 13 0,13-13 0,-13 13 0,13-13 16,-13 13-16,0 1 0,13-14 0,1 13 0,-14 0 15,13-13-15,-13 13 0,13-13 0,-13 14 0,0-1 0,13-13 0,-13 13 16,13-13-16,-13 13 0,14-13 0,-14 13 0,13-13 0,-13 14 15,13-14-15,-13 13 0,13-13 0,-13 13 0,14-13 0,-1 13 16,-13 1-16,13-14 0,0 0 16,-13 13-16</inkml:trace>
  <inkml:trace contextRef="#ctx0" brushRef="#br0" timeOffset="98229.22">24448 16259 0,'0'-14'15,"13"14"-15,-13-13 0,0 0 16,13 13-16,-13-13 0,13 13 0,-13-14 0,13 14 0,-13-13 0,0 0 0,14 13 0,-14-13 0,13 13 0,0 0 16,-13-13-16,13-1 0,-13 1 0,14 13 0,12-26 0,-13 26 0,-13-14 0,13 1 0,1 0 15,105-53-15,-119 53 16,13-1-16,0 14 0,0 0 0,-13-13 0,14 13 0,12-13 0,-26 0 0,13 13 0,14-14 0,-14 14 0,-13-13 0,13 13 0,1 0 16,-1-13-16,0 0 0,0 13 0,0 0 0,1-13 0,-1 13 0,13 0 0,-26-14 0,14 14 15,-1 0-15,0 0 0,0 0 0,0-13 0,1 13 0,-1 0 16,0 0-16,0 0 0,1 0 0,-1 0 0,-13-13 0,13 13 15,0 0-15,1 0 0,-1 0 0,0 0 0,0 0 16,0 0-16,1 0 0,-1 0 0,0 0 0,0 0 16,1 0-16,-1 0 0,0 0 0,0 0 0,1 0 15,-14 13-15,13-13 0,0 0 16,0 0-16,-13 13 0,13-13 0,1 0 16,-1 0-16,-13 14 0,13-14 0,0 0 0,-13 13 0,14-13 0,-14 13 15,13-13-15,-13 13 0,13-13 0,0 0 0,-13 13 0,14-13 0,-14 14 0,0-1 0,13-13 0,-13 13 16,13-13-16,0 13 0,-13 1 0,13 12 0,-13-13 0,14-13 0,-14 14 0,0-1 0,13 0 15,0 0-15,-13 0 0,0 1 0,13 12 0,-13-13 0,0 1 0,14-14 0,-1 26 16,-13-13-16,0 0 0,13-13 0,-13 27 0,0-14 0,13-13 0,-13 13 16,0 1-16,14-14 0,-1 0 218,-13 13-218,13-13 16,0 0-16,-13 13 0,13-13 0,1 13 16,-1-13-16,-13 14 0,13-14 0,-13 13 0,13-13 15,-13 13-15,14-13 0,-14 13 16</inkml:trace>
  <inkml:trace contextRef="#ctx0" brushRef="#br0" timeOffset="98803.43">25493 16113 0,'0'-13'47,"13"0"-47,-13-1 0,13 14 0,0 0 0,1-13 15,-1 13-15,0-13 0,13 13 0,-26-13 0,14 13 0,12-13 0,-13 13 16,1 0-16,-1-14 0,0 14 0,40-26 0,-40 26 0,0 0 16,1 0-16,-1 0 0,0-13 0,0 13 0,1 0 0,12 0 0,-13 0 0,0 0 0,1 0 0,-1 0 15,0 0-15,0 0 0,1 0 0,12 0 0,-13 0 0,14 0 0,-14 0 0,0 0 16,0 0-16,-13 13 0,14-13 0,-14 13 0,13 0 16,0-13-16,-13 14 0,13-14 0,1 0 0,-14 13 0,0 0 0,26 13 15,-26-12-15,0-1 0,13-13 0,-13 13 0,14-13 0,-14 13 0,0 1 0,13-14 0,0 26 16,-13-13-16,0 0 0,13-13 0,-13 14 0,0-1 0,0 0 15,13-13-15,-13 13 0</inkml:trace>
  <inkml:trace contextRef="#ctx0" brushRef="#br0" timeOffset="100141.15">25135 15915 0,'0'53'16,"0"-40"-16,0 0 0,0 0 0,0 1 16,14-14 109,-14-14-110,13 14-15,0-13 0,0 13 0,-13-13 0,14 0 0,-1 13 16,-13-14-16,13 1 0,0 13 0,0-13 0,1 13 0,-14-13 0,13 13 0,27-27 0,-27 27 16,0 0-16,-13-13 0,13 13 0,1 0 0,-1 0 0,0 0 0,-13-13 0,13 13 0,14 0 0,-14 0 15,0 0-15,-13-13 0,27 13 0,-14 0 0,0 0 0,0 0 0,1-14 0,-1 14 0,0 0 16,13 0-16,-12 0 0,-1 0 0,0 0 0,0 0 0,1 0 0,-1 0 0,0 0 15,0 0-15,1 0 0,-1 0 0,0 0 0,0 0 0,-13 14 0,13-14 16,1 0-16,12 0 0,-13 13 0,1-13 0,-1 0 0,0 0 0,0 0 16,-13 13-16,13-13 0,1 0 0,-1 0 0,0 0 0,-13 13 0,13-13 0,1 0 0,-1 0 15,0 0-15,0 0 0,1 13 0,-1-13 0,0 0 0,-13 14 0,13-14 0,0 0 16,1 0-16,-14 13 0,13-13 0,0 0 0,0 0 16,-13 13-16,14-13 0,-1 0 15,-13 13-15,13-13 0,-13 14 0,13-14 16,-13 13-16,14-13 0,-1 0 15,-13 13-15,13-13 0,-13 13 0,0 1 16,13-14-16,-13 13 0,13-13 16,-13 13-16,14-13 15,-28 0 126,1 0-125,0 0-16,0 0 0,0 0 0,-1 0 0,1 0 0,0 0 15,0 0-15,-1 0 0,14 13 0,-13-13 0,0 0 0,13 13 0,-13-13 0,-1 0 16,1 14-16,0-14 15,0 0-15,13 13 0,-13-13 16,13 13-16,0 0 0,0 1 16,-14-14-16,14 13 0,0 0 0,-13 13 0,13-12 0,-13-1 15,13 0-15,-13 67 0,13-67 16,-14-13-16,14 13 0,0 0 0</inkml:trace>
  <inkml:trace contextRef="#ctx0" brushRef="#br0" timeOffset="105611.79">22662 15346 0,'-14'0'31,"-12"26"-31,13-26 16,13 14-16,-14-14 0,1 0 0,13 13 0,-13-13 0,13 13 0,-13-13 16,13 13-16,-14-13 0,1 0 0,13 13 0,-13-13 0,0 0 0,0 14 0,-1-14 15,1 0-15,13 13 0,-13-13 0,13 13 0,-13-13 0,-1 0 0,1 0 0,0 13 0,0-13 0,0 0 16,-1 14-16,1-14 0,13 13 0,-13-13 0,0 0 15,-1 0-15,14 13 0,0 0 0,-13-13 0,13 14 16,-13-14-16</inkml:trace>
  <inkml:trace contextRef="#ctx0" brushRef="#br0" timeOffset="106134.84">22714 15280 0,'-26'13'0,"13"-13"16,13 13-16,-13-13 0,13 13 0,-14-13 0,1 0 0,13 14 0,-13-14 0,0 0 16,13 13-16,-14-13 0,1 0 0,0 0 15,13 13-15,-13-13 0,13 13 0,-14-13 16,1 0-16,0 14 0,0-14 0,0 0 0,13 13 0,-40 0 15,27 0-15,-1-13 0,1 0 0,0 13 0,0-13 0,0 14 0,-1-14 0,-12 0 0,-1 26 16,14-26-16,0 13 0,0-13 0,-1 14 0,1-14 0,0 0 0,13 13 0,-26-13 0,26 13 0,-53 0 16,39 1-16,1-14 0,0 0 0,0 0 0,13 13 0,-14-13 0,14 13 0,-13-13 15</inkml:trace>
  <inkml:trace contextRef="#ctx0" brushRef="#br0" timeOffset="106498.86">22119 15306 0,'0'0'0,"13"0"15,-13 13-15,0 1 0,0-1 16,0 0-16,0 0 0,0 1 0,0-1 0,0 0 16,0 0-16,0 0 0,0 1 0,-13-14 0,13 13 0,0 0 0,0 0 0,-26 27 15,12-27-15,14 1 0,0-1 0,-13-13 0,13 13 0,0 0 0,0 0 16,0 1-16,0-1 47,13-13-32,-13 13-15,14-13 0,-1 0 0,0 0 0,-13 13 16,13-13-16,1 0 0,-1 14 0,0-1 0,0-13 0,1 0 0,-1 0 0,0 0 0,0 0 0,-13 13 16,27-13-16,-14 0 0,0 0 0,0 0 0,93 0 0,-93 0 0,1 0 0,25 0 15,-12 0-15,-14 0 0,0 0 0,80 0 0,-40 0 0,-27 0 16,-13 0-16,1 0 0,-1 0 0,0 0 0,0 0 0,1 0 0,-1 0 0,13-13 0</inkml:trace>
  <inkml:trace contextRef="#ctx0" brushRef="#br0" timeOffset="106997.21">26194 15015 0,'0'13'15,"0"1"-15,-13-14 16,13 13-16,0 0 0,-14 0 0,1 0 0,13 1 0,-13-14 0,13 13 16,0 0-16,-40 40 0,40-40 0,-13-13 0,13 14 0,-13-1 0,13 0 0,-14 0 15,1 0-15,-13 14 0,26-14 0,-13-13 0,13 13 0,-14-13 0,14 27 0,-13-14 0,-13-13 16,26 13-16,-27 27 0,1-14 0,12-12 0,1-1 0,0 0 0,0 0 0,0 1 15,13-1-15,-14-13 0,1 13 0,13 0 0,-26 14 0,26-14 0,-14-13 0,1 13 0,13 0 16,-13-13-16,13 14 0,-13-14 0,13 13 0</inkml:trace>
  <inkml:trace contextRef="#ctx0" brushRef="#br0" timeOffset="107390.18">25731 15386 0,'0'13'0,"0"66"16,0-66-16,-13 1 0,13-1 0,0 0 0,0 0 0,-14-13 0,14 14 0,0-1 16,-13-13-16,13 13 0,0 0 0,0 0 0,0 1 0,-13-14 0,13 13 0,0 0 0,0 0 15,0 1-15,-13-14 0,13 13 0,0 0 16,13-13 46,0 0-62,0 0 0,1 0 0,-1 0 0,0 0 0,13 0 16,-12 0-16,-1 0 0,0 0 0,0-13 0,1 13 0,-1 0 0,0 0 0,13 0 0,1 0 0,13 0 16,-27 0-16,13 0 0,1 0 0,-14-13 0,0 13 0,0 0 0,1 0 0,39-14 15,-40 14-15,0 0 0,0 0 0,1 0 0,-1 0 16</inkml:trace>
  <inkml:trace contextRef="#ctx0" brushRef="#br0" timeOffset="111777.99">31485 15584 0,'-66'0'0,"132"0"0,-145 0 0,53 0 0,-1 0 0,1 0 0,-1 0 0,-12 0 0,25 0 0,-250 13 15,171 14-15,67-27 0,12 13 0,1-13 16,-53 0-16,53 13 0,-27-13 0,27 13 0,-212 53 0,172-52 15,27-1-15,-1-13 0,-26 26 0,27-12 0,-14-1 0,-172 53 16,186-53-16,0-13 0,12 13 0,-12 1 0,-1-1 0,14-13 0,0 13 0,-14 0 0,1-13 0,-27 27 0,27-27 0,26 13 16,-27-13-16,14 13 0,0-13 0,-1 14 0,1-14 0,13 13 0,-13-13 0,0 0 0,0 13 0,-27 13 15,40-12-15,-13-14 0,13 13 0,-14-13 0,14 13 0,0 0 0,-13-13 0,0 27 16,13-14-16,0 0 0,0 0 0,0 1 0,0-1 0,-13 0 0,13 27 16,0-27-16,0 0 0,0 1 0,0-1 0,0 0 0,0 0 0,0 14 15,0-1-15,0-13 0,0 1 0,0-1 0,0 13 0,0-12 0,0-1 0,0 13 0,26 40 16,-26-52-16,0-1 0,13-13 0,-13 13 0,14 0 15,25 14-15,-39-14 0,14 0 0,-1-13 0,0 13 0,0-13 0,-13 14 16,27-1-16,-14 0 0,0-13 0,0 13 0,1-13 0,-1 14 0,13-14 0,-26 13 0,14-13 0,12 13 0,14 0 16,-14 1-16,27-1 0,-40 0 0,27 0 0,13 0 0,-40-13 0,14 14 0,12-14 15,41 26-15,-54-26 0,146 40 0,-145-27 0,-1-13 0,14 0 0,-14 13 0,14 0 0,-14-13 16,1 0-16,12 0 0,-12 0 0,237 27 0,-237-27 0,13 0 0,-1 0 0,-12 0 0,12 0 0,1 13 16,0-13-16,-14 0 0,14 0 0,0 0 0,277 0 0,-277 0 0,0 0 0,12 0 15,-12 0-15,0 0 0,0 0 0,12 0 0,-12 0 0,132-13 0,-132 13 0,-1 0 0,14 0 0,-13-13 0,0 13 0,-1 0 0,41 0 16,-40 0-16,26 0 0,-27 0 0,1 0 0,278-14 0,-279 14 0,41 0 15,-41 0-15,1 0 0,0 0 0,-1 0 0,-12 0 0,-1 0 0,14 0 0,145 0 0,-145 0 16,-27 0-16,14 0 0,12 0 0,-12 14 0,-1-14 0,14 13 0,-27-13 0,66 0 16,-79 13-16,0 0 0,0-26 15,0 0 1,0 0-16,0-1 0,0 1 0,0 0 0,0-13 16,0 12-16,0 1 0,0 0 0,0 0 0,0-1 0,0 1 0,0 0 0,0-40 15,0 27-15,0 12 0,0 1 0,0 0 0,0 0 0,0-14 0,0 14 0,0-13 0,0 12 16,0 1-16,0 0 0,0 0 0,0-1 0,0 1 0,0 0 0,0 0 0,0-1 0,0 1 0,0-26 15,0 12-15,0 14 0,0 0 0,0-1 0,0 1 0,0 0 16,0-14-16,0 14 0,0 0 0,0 0 0,0 0 0,-13-1 0,13 1 0,-13 0 16,13 0-16,-13-14 0,13 14 0,-13 0 0,13-1 0,-14 1 0,1 0 0,13 0 15,-26-14-15,-14 1 0,40 13 0,-13 13 0,13-14 0,-14 14 0,1-13 0,0 0 0,0 0 16,0 13-16,-1-13 0,1 13 0,-93-53 0,93 39 0,-13 1 0,-1 13 0,14-13 0,-14 0 16,1-1-16,0 14 0,12-13 0,-12 0 0,-1 13 0,-131-66 0,118 66 0,13-13 0,-12-1 0,-27 1 15,13 0-15,26 0 0,-12-1 0,-28 1 0,-171-53 0,185 53 16,14 13-16,12-13 0,-39-1 0,40 14 0,-14-13 0,-79-13 0,40 26 0,52-13 0,1 13 0,-1-14 15,14 14-15,-14 0 0,-25 0 0,12 0 0,-26-13 0,0 13 0,13 0 16,39 0-16,1 0 0,-13 0 0,12 0 0,-12 0 0,0 0 0,12 0 0,-25 0 0,12 13 0,14-13 16,0 0-16,-1 0 0,1 14 0,0-1 0,0-13 0,0 0 0,-1 0 0,1 13 0,-40 13 15,53-12-15,-26-14 0,13 0 0,-1 13 0,1-13 0,0 13 0,0 0 0,-1 1 0,-25 12 16,25-26-16,14 13 0,-13-13 0,13 13 0,-13-13 0,13 14 0,-13-1 0,0 13 16,-1-12-16,14-1 0,0 0 0,-13-13 0,0 13 15,13 1-15,-13-14 0,13 13 0</inkml:trace>
  <inkml:trace contextRef="#ctx0" brushRef="#br0" timeOffset="115024.06">21140 17859 0,'13'0'94,"-13"-13"-94,14 0 0,-14 0 16,13 13-16,-13-14 0,13 14 0,-13-26 0,13 26 0,1-13 15,-1 13-15,-13-13 0,13-1 0,0 14 0,0-13 0,-13 0 0,53 0 16,-53-1-16,14 1 0,-1 13 0,0 0 0,0-13 0,14 0 0,-14-1 0,0 14 0,0 0 0,27-26 0,-27 26 0,14-13 16,-14 0-16,0 13 0,14 0 0,-14-14 0,40 1 0,-40 0 0,14 0 0,-14 13 0,13 0 0,93-53 15,-92 53-15,-1-14 0,27 1 0,-40 13 0,27-13 0,-13 13 0,-14 0 0,26-13 0,81 0 16,-94-1-16,-13 14 0,0 0 0,14-13 0,-14 13 0,0 0 0,14 0 0,-14-13 0,0 13 0,1 0 0,118 0 16,-106 0-16,1-13 0,-14 13 0,0 0 0,14 0 0,-14 0 0,13-14 0,-12 14 0,12 0 0,-13 0 0,67 0 15,-67 0-15,13 0 0,-12-13 0,12 13 0,0 0 0,-12 0 0,12 0 0,1 0 0,-1-13 0,-13 13 0,14 0 0,-14 0 16,80-13-16,-27 13 0,-40 0 0,1 0 0,-1 0 0,-13 0 0,14 0 0,12 0 0,-25 0 0,12 0 0,1 0 0,-1-13 0,1 13 15,-1 0-15,106 0 0,-105 0 0,-14 0 0,27 0 0,-27 0 0,0 0 0,14 0 0,-1 0 0,0 0 16,-12 0-16,12 0 0,54 0 0,-28 0 0,-25 0 0,-14 0 0,0 0 0,1 0 16,-1 0-16,0 0 0,0 0 0,1 0 0,25 0 0,-26 13 0,1-13 0,-1 0 0,0 0 0,0 0 0,14 0 15,-14 13-15,0-13 0,40 0 0,-40 0 0,1 0 0,-1 0 0,0 0 0,0 0 16,1 0-16,-1 13 0,0-13 0,0 0 0,1 0 0,38 0 0,-25 0 0,-14 0 16,0 0-16,-13 13 0,27-13 0,-14 0 0,0 0 0,0 0 0,40 0 0,-39 0 0,-1 14 0,0-14 0,0 0 15,-13 13-15,27-13 0,-14 0 0,0 0 0,0 0 0,-13 13 0,27-13 0,-14 0 0,0 0 0,14 13 16,-14-13-16,0 0 0,-13 14 0,14-14 0,12 13 0,-13-13 0,0 0 15,-13 13-15,14-13 0,-1 0 0,0 13 0,0-13 0,1 13 16,-1-13-16,-13 14 0,13-14 0,0 0 0,0 0 0,-13 13 0,14-13 0,25 13 16,-25-13-16,-14 13 0,26-13 0,-13 14 0,1-14 0,-1 0 0,-13 13 0,13-13 0,13 0 0,-12 13 15,-1-13-15,0 0 0,-13 13 0,27 1 0,-14-14 0,0 0 0,-13 13 0,13-13 0,27 13 16,-27-13-16,0 0 0,-13 13 0,14-13 0,-14 13 0,13-13 16,0 0-16,0 14 0,1-14 0,-1 0 15,-13 13-15,13-13 0,0 0 0,1 13 0,-1-13 0,0 0 0,-13 13 0,13-13 16,-13 14-16,53-1 0,-40-13 0,-13 13 0,14-13 0,78 40 15,-79-40-15,-13 13 0,14-13 0,-1 0 0,0 13 0,0-13 16,-13 13-16,27-13 0,-14 0 0,-13 14 0,13-14 0,0 0 0,-13 13 0,14-13 0,-1 0 16,0 13-16,0-13 0,-13 13 0,14-13 0,-1 0 15,-13 14-15,13-14 0,0 13 16,1-13-16,-1 0 0,-13 13 0,13 0 0,0-13 16,-13 14-16,13-14 0,1 0 0,-1 0 15,-13 13-15,13-13 47,0 0-31,-13 13-16,14-13 0,-1 0 0,-13 13 0,13-13 15,0 0-15,-13 13 0,14-13 16,-1 0-16,0 0 16,-13 14-16,13-14 0,0 0 15,-13 13-15,14-13 0,-14 13 0,13-13 0,0 0 0,-13 13 16,13-13-16,1 0 0,-1 0 0,-13 14 0,13-14 0,0 0 0,0 0 0,-13 13 15,14-13-15,-14 13 0,13-13 0,0 0 0,0 0 0,-13 13 16,14-13-16,-1 0 0,-13 14 31,13-14-31,14 0 16,-14 0-16,-13 13 0,13-13 0,0 0 0,0 0 0,1 0 16,-1 0-16,0 0 0,0 0 0,1 0 0,-1 0 15,0 0-15,0 0 16,-13 13 93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6:22:12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15214 0,'-13'0'15,"13"13"-15,0 0 0,-13-13 16,13 13-16,0 0 15,-13-13-15,13 14 16,-14-14 0,14 13-16,-13-13 0,13 13 15,-13-13-15,13 13 16,-13-13-16,13 14 16,-14-1-16,1-13 0,13 13 15,-13-13-15,13 13 0,-13-13 0,13 14 16,0-1-16,-13-13 0,-1 0 0,14 13 0,-13-13 15,13 13-15,0 0 0,-13-13 0,13 14 16,-13-14-16,13 13 0,-14-13 0,14 13 0,-13-13 16,13 13-16,-13-13 0,13 14 0,-13-14 15,13 13-15,-14-13 0,14 13 0,-13-13 16,13 13-16,0 1 0,-13-14 0,13 13 16,-13-13-16,0 0 0,13 13 0,-14-13 15,14 13-15,-13-13 0,13 13 0,0 1 16,-13-14-16,0 0 0,13 13 0,0 0 15,-14-13-15,14 13 0,-13-13 0,13 14 0,0-1 16,-13-13-16,-14 26 16,27-13-16,-13-13 0,13 14 0,-13-14 15,13 13-15,-13-13 0,13 13 0,-13-13 0,13 13 16,-14-13-16,14 14 0,-13-14 16,13 13-16,0 0 0,-13-13 0,13 13 15,-13-13-15,13 14 0,-14-14 0,14 13 16,-13-13-16,13 13 15,-13-13-15,13 13 0,-13-13 16,13 13-16,-13-13 0,13 14 16,-14-14-16,14 13 0,0 0 15,-13-13-15,0 0 0,13 13 16,-13-13-16,13 14 0,-14-14 16,14 13-16,0 0 0,-13-13 0,0 0 15,13 13-15,-13-13 0,13 14 0,-14-14 16,14 13-16,-13-13 0,13 13 15,-13-13-15,13 13 0,-13-13 0,13 13 16,-13-13-16,13 14 0,-14-14 16,14 13-16,-13 0 0,0-13 0,13 13 15,-13-13-15,13 14 16,-14-14-16,14 13 0,-13-13 0,13 13 16,-13-13-16,13 13 0,-13-13 0,13 13 15,-14-13-15,1 0 16,13 14-16,-13-14 0,13 13 0,-13-13 15,13 13-15,-13-13 16,13 13-16,-14-13 0,1 0 16,13 14-16,0-1 0,-13-13 0,13 13 15,-13-13-15,13 13 0,-14-13 16,1 0-16,13 14 0,0-1 16,-13-13-16,13 13 15,-13-13-15,13 13 16,-13-13-16,-1 0 0,14 13 15,-13-13-15,13 14 0,-13-1 16,13 0 0,-13-13-16,-1 0 0,14 13 15,0 1-15,-13-14 0,13 13 16,-13-13-16,0 0 16,13 13-16,-14-13 0,14 13 15,-13-13-15,13 14 16,-13-14-16,13 13 0,-13-13 0,13 13 0,-13-13 15,13 13-15,-14-13 0,14 13 16,-13-13-16,13 14 0,-13-14 0,13 13 16,-13-13-16,-1 0 0,14 13 0,-13-13 15,13 13-15,0 1 16,-13-14-16,13 13 0,-13-13 16,-1 0-16,14 13 0,-13-13 15,13 13 1,0 1-16,-13-14 0,13 13 15,-13-13-15,0 0 0,13 13 0,-14-13 16,14 13-16,0 0 0,-13-13 0,13 14 16,-13-14-16,0 0 0,13 13 0,-14-13 15,14 13-15,0 0 0,-13-13 16,13 14-16,-13-14 0,0 0 16,13 13-16,-14-13 15,14 13-15,-13-13 16,13 13-16,-13-13 0,13 14 0,-13-14 0,13 13 15,-13-13-15,13 13 0,-14-13 0,14 13 16,-13-13-16,0 0 16,13 13-16,-13-13 62,13 14-62,0-1 16,-14-13-16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01-May-20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1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4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7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18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83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84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94.svg"/><Relationship Id="rId18" Type="http://schemas.openxmlformats.org/officeDocument/2006/relationships/image" Target="../media/image99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" Type="http://schemas.openxmlformats.org/officeDocument/2006/relationships/image" Target="../media/image85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2.svg"/><Relationship Id="rId5" Type="http://schemas.openxmlformats.org/officeDocument/2006/relationships/image" Target="../media/image88.svg"/><Relationship Id="rId15" Type="http://schemas.openxmlformats.org/officeDocument/2006/relationships/image" Target="../media/image96.svg"/><Relationship Id="rId10" Type="http://schemas.openxmlformats.org/officeDocument/2006/relationships/image" Target="../media/image91.png"/><Relationship Id="rId19" Type="http://schemas.openxmlformats.org/officeDocument/2006/relationships/image" Target="../media/image100.svg"/><Relationship Id="rId4" Type="http://schemas.openxmlformats.org/officeDocument/2006/relationships/image" Target="../media/image87.png"/><Relationship Id="rId9" Type="http://schemas.openxmlformats.org/officeDocument/2006/relationships/image" Target="../media/image84.svg"/><Relationship Id="rId1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722B0-1065-44E7-9400-0AF5521FF41A}"/>
              </a:ext>
            </a:extLst>
          </p:cNvPr>
          <p:cNvSpPr txBox="1">
            <a:spLocks/>
          </p:cNvSpPr>
          <p:nvPr/>
        </p:nvSpPr>
        <p:spPr>
          <a:xfrm>
            <a:off x="2614551" y="3911937"/>
            <a:ext cx="696289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2a: Consequences of alternative splicing at the gene level (RNA-Seq)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17226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  <a:p>
            <a:r>
              <a:rPr lang="en-US" dirty="0"/>
              <a:t>Generally, the highest enriched GO Terms are not the same as JUM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48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91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180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D0601430-E59F-4B33-BBE3-36B65883FAF7}"/>
              </a:ext>
            </a:extLst>
          </p:cNvPr>
          <p:cNvSpPr/>
          <p:nvPr/>
        </p:nvSpPr>
        <p:spPr>
          <a:xfrm rot="16928340" flipV="1">
            <a:off x="2161413" y="3901634"/>
            <a:ext cx="1821532" cy="288326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9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22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29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43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“RNA splicing” (BP)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  <a:blipFill>
                <a:blip r:embed="rId12"/>
                <a:stretch>
                  <a:fillRect l="-518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75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49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73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110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“cytoskeleton organization” (BP)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  <a:blipFill>
                <a:blip r:embed="rId12"/>
                <a:stretch>
                  <a:fillRect l="-518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62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18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28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54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“transcription coregulator activity” (MF)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  <a:blipFill>
                <a:blip r:embed="rId12"/>
                <a:stretch>
                  <a:fillRect l="-452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32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17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36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29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“focal adhesion” (CC)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5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  <a:blipFill>
                <a:blip r:embed="rId12"/>
                <a:stretch>
                  <a:fillRect l="-452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03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PFAM family enrichment for all 1899 genes differentially spliced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B6E5CE-8CE0-4361-BBAA-12E5CE21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580" y="1499916"/>
            <a:ext cx="7025640" cy="12703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F10AF5-D7D6-485C-BA7A-F2C32CB31F88}"/>
              </a:ext>
            </a:extLst>
          </p:cNvPr>
          <p:cNvCxnSpPr>
            <a:cxnSpLocks/>
          </p:cNvCxnSpPr>
          <p:nvPr/>
        </p:nvCxnSpPr>
        <p:spPr>
          <a:xfrm flipH="1">
            <a:off x="3782292" y="2158659"/>
            <a:ext cx="1223157" cy="12703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582D3-34BE-4445-8C2A-E42DA1ADA379}"/>
              </a:ext>
            </a:extLst>
          </p:cNvPr>
          <p:cNvCxnSpPr>
            <a:cxnSpLocks/>
          </p:cNvCxnSpPr>
          <p:nvPr/>
        </p:nvCxnSpPr>
        <p:spPr>
          <a:xfrm flipH="1">
            <a:off x="8775865" y="2404791"/>
            <a:ext cx="788926" cy="7511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0B48D7-EBEA-413D-BDF4-0E997889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0" y="2894256"/>
            <a:ext cx="2720399" cy="3827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D1ED1C-6BEF-47D3-9747-21E3EB5BAD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45"/>
          <a:stretch/>
        </p:blipFill>
        <p:spPr>
          <a:xfrm>
            <a:off x="7135812" y="3241964"/>
            <a:ext cx="2720398" cy="29213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AC41AD-6294-44A2-847C-DD4E3C59812C}"/>
              </a:ext>
            </a:extLst>
          </p:cNvPr>
          <p:cNvSpPr/>
          <p:nvPr/>
        </p:nvSpPr>
        <p:spPr>
          <a:xfrm>
            <a:off x="415831" y="3742725"/>
            <a:ext cx="914400" cy="9144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9E0283-BB7C-498D-875C-85F85A99522E}"/>
              </a:ext>
            </a:extLst>
          </p:cNvPr>
          <p:cNvSpPr/>
          <p:nvPr/>
        </p:nvSpPr>
        <p:spPr>
          <a:xfrm>
            <a:off x="861907" y="3742725"/>
            <a:ext cx="914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5A5CDD-3036-48FF-A404-E819D42657EE}"/>
              </a:ext>
            </a:extLst>
          </p:cNvPr>
          <p:cNvSpPr txBox="1">
            <a:spLocks/>
          </p:cNvSpPr>
          <p:nvPr/>
        </p:nvSpPr>
        <p:spPr>
          <a:xfrm>
            <a:off x="716016" y="3973546"/>
            <a:ext cx="714208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16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0FC534B-5E31-4F28-9BB7-CB9CF6FC9C05}"/>
              </a:ext>
            </a:extLst>
          </p:cNvPr>
          <p:cNvSpPr txBox="1">
            <a:spLocks/>
          </p:cNvSpPr>
          <p:nvPr/>
        </p:nvSpPr>
        <p:spPr>
          <a:xfrm>
            <a:off x="350892" y="4008869"/>
            <a:ext cx="575954" cy="38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7030A0"/>
                </a:solidFill>
                <a:latin typeface="Open Sans" panose="020B0606030504020204" pitchFamily="34" charset="0"/>
              </a:rPr>
              <a:t>12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D23453-DC3B-488D-8743-F1EE61104AC5}"/>
              </a:ext>
            </a:extLst>
          </p:cNvPr>
          <p:cNvSpPr txBox="1">
            <a:spLocks/>
          </p:cNvSpPr>
          <p:nvPr/>
        </p:nvSpPr>
        <p:spPr>
          <a:xfrm>
            <a:off x="1236235" y="3974087"/>
            <a:ext cx="640065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23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452C4A-D6EE-4F41-A876-5CC75DC8A425}"/>
              </a:ext>
            </a:extLst>
          </p:cNvPr>
          <p:cNvSpPr/>
          <p:nvPr/>
        </p:nvSpPr>
        <p:spPr>
          <a:xfrm>
            <a:off x="10205751" y="3742725"/>
            <a:ext cx="914400" cy="9144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57FAB1-0935-4FB3-96FB-F16F9196C22C}"/>
              </a:ext>
            </a:extLst>
          </p:cNvPr>
          <p:cNvSpPr/>
          <p:nvPr/>
        </p:nvSpPr>
        <p:spPr>
          <a:xfrm>
            <a:off x="10651827" y="3742725"/>
            <a:ext cx="914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FE0D18-9058-4848-BA8C-B1517BE81AA0}"/>
              </a:ext>
            </a:extLst>
          </p:cNvPr>
          <p:cNvSpPr txBox="1">
            <a:spLocks/>
          </p:cNvSpPr>
          <p:nvPr/>
        </p:nvSpPr>
        <p:spPr>
          <a:xfrm>
            <a:off x="10505936" y="3973546"/>
            <a:ext cx="714208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15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1A78858-2A5A-41AA-8AF1-31157565456D}"/>
              </a:ext>
            </a:extLst>
          </p:cNvPr>
          <p:cNvSpPr txBox="1">
            <a:spLocks/>
          </p:cNvSpPr>
          <p:nvPr/>
        </p:nvSpPr>
        <p:spPr>
          <a:xfrm>
            <a:off x="10140812" y="4008869"/>
            <a:ext cx="575954" cy="38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7030A0"/>
                </a:solidFill>
                <a:latin typeface="Open Sans" panose="020B0606030504020204" pitchFamily="34" charset="0"/>
              </a:rPr>
              <a:t>18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D4C5756-5CC6-46ED-9810-AA41A5A366DB}"/>
              </a:ext>
            </a:extLst>
          </p:cNvPr>
          <p:cNvSpPr txBox="1">
            <a:spLocks/>
          </p:cNvSpPr>
          <p:nvPr/>
        </p:nvSpPr>
        <p:spPr>
          <a:xfrm>
            <a:off x="11026155" y="3974087"/>
            <a:ext cx="640065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34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F68DA-3AF5-4F40-89B6-6C4D9C1DC236}"/>
              </a:ext>
            </a:extLst>
          </p:cNvPr>
          <p:cNvSpPr/>
          <p:nvPr/>
        </p:nvSpPr>
        <p:spPr>
          <a:xfrm>
            <a:off x="3682299" y="3430701"/>
            <a:ext cx="20081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Common: 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HNRNPA2B1, HNRNPDL, HNRNPH1,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SRSF2 , SRSF3, SRSF6, SRSF11,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RBM42, PPIE, LARP7, ZNF638, SSB, ZRSR2, SNRNP70, EIF4H, RBM26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1CD7DB-5402-47E3-8BD6-B9BC9AE6294D}"/>
              </a:ext>
            </a:extLst>
          </p:cNvPr>
          <p:cNvSpPr/>
          <p:nvPr/>
        </p:nvSpPr>
        <p:spPr>
          <a:xfrm>
            <a:off x="10022060" y="5073635"/>
            <a:ext cx="20081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Common: MAPK8,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MINK1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MAST3,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PRKCE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CSNK1G3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M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OK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SPEG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RPS6KB1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LIMK2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DM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PK, WNK1,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MA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ST2,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SCYL2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CHEK1,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3K3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620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881"/>
            <a:ext cx="5598226" cy="823789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of time-series </a:t>
            </a:r>
            <a:r>
              <a:rPr lang="en-US" dirty="0" err="1"/>
              <a:t>spliceomic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5060"/>
            <a:ext cx="4410694" cy="3452957"/>
          </a:xfrm>
        </p:spPr>
        <p:txBody>
          <a:bodyPr>
            <a:normAutofit/>
          </a:bodyPr>
          <a:lstStyle/>
          <a:p>
            <a:r>
              <a:rPr lang="en-US" sz="2000" dirty="0" err="1"/>
              <a:t>Kohonen</a:t>
            </a:r>
            <a:r>
              <a:rPr lang="en-US" sz="2000" dirty="0"/>
              <a:t> SOM</a:t>
            </a:r>
          </a:p>
          <a:p>
            <a:r>
              <a:rPr lang="en-US" sz="2000" dirty="0"/>
              <a:t>Map dimensions set to 5x5 at this point</a:t>
            </a:r>
          </a:p>
          <a:p>
            <a:r>
              <a:rPr lang="en-US" sz="2000" dirty="0">
                <a:solidFill>
                  <a:srgbClr val="7030A0"/>
                </a:solidFill>
              </a:rPr>
              <a:t>JUM: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junctions (all)</a:t>
            </a:r>
          </a:p>
          <a:p>
            <a:pPr lvl="1"/>
            <a:r>
              <a:rPr lang="en-US" sz="1800" dirty="0"/>
              <a:t>Differential junctions (plausible only)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PSI-Sigma: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LSVs</a:t>
            </a:r>
          </a:p>
          <a:p>
            <a:pPr lvl="1"/>
            <a:r>
              <a:rPr lang="en-US" sz="1800" dirty="0"/>
              <a:t>Differential exons (sum of all LSVs)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4665-B7AD-4D33-8D11-93DBDAFC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64" y="3494418"/>
            <a:ext cx="5341488" cy="323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89E9C-8CD5-4B80-BB26-D3DB7C2E4D5E}"/>
              </a:ext>
            </a:extLst>
          </p:cNvPr>
          <p:cNvCxnSpPr>
            <a:cxnSpLocks/>
          </p:cNvCxnSpPr>
          <p:nvPr/>
        </p:nvCxnSpPr>
        <p:spPr>
          <a:xfrm>
            <a:off x="4957948" y="4762005"/>
            <a:ext cx="1478478" cy="124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904F7-8FA4-4884-9668-F90C2B6C0502}"/>
              </a:ext>
            </a:extLst>
          </p:cNvPr>
          <p:cNvCxnSpPr>
            <a:cxnSpLocks/>
          </p:cNvCxnSpPr>
          <p:nvPr/>
        </p:nvCxnSpPr>
        <p:spPr>
          <a:xfrm flipV="1">
            <a:off x="4857008" y="2185061"/>
            <a:ext cx="1739735" cy="13093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CB193BE-6157-499D-A403-E9B3FC8E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64" y="157916"/>
            <a:ext cx="5431919" cy="32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</a:t>
            </a:r>
            <a:br>
              <a:rPr lang="en-US" dirty="0"/>
            </a:br>
            <a:r>
              <a:rPr lang="en-US" dirty="0"/>
              <a:t>(cluster-wise)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23002" y="1962150"/>
            <a:ext cx="4410694" cy="441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GO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  <a:p>
            <a:r>
              <a:rPr lang="en-US" sz="2400" dirty="0"/>
              <a:t>JUM: plausible junctions</a:t>
            </a:r>
          </a:p>
          <a:p>
            <a:r>
              <a:rPr lang="en-US" sz="2400" dirty="0"/>
              <a:t>PSI-Sigma: sum exons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31" y="2956804"/>
            <a:ext cx="5767131" cy="3122813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C18DDD8-3D12-4079-B70D-37EC8E60442E}"/>
              </a:ext>
            </a:extLst>
          </p:cNvPr>
          <p:cNvSpPr/>
          <p:nvPr/>
        </p:nvSpPr>
        <p:spPr>
          <a:xfrm rot="17158324">
            <a:off x="6117247" y="1657681"/>
            <a:ext cx="1653517" cy="68123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A4A40-41EB-4834-A674-4339057AC04B}"/>
              </a:ext>
            </a:extLst>
          </p:cNvPr>
          <p:cNvSpPr/>
          <p:nvPr/>
        </p:nvSpPr>
        <p:spPr>
          <a:xfrm>
            <a:off x="6311900" y="2956804"/>
            <a:ext cx="2209800" cy="120879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7F700-69DB-4A0B-8631-B7552896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02" y="291146"/>
            <a:ext cx="4077660" cy="24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Cluster-wise GO terms of interest – </a:t>
            </a:r>
            <a:r>
              <a:rPr lang="en-US" sz="4000" dirty="0">
                <a:solidFill>
                  <a:srgbClr val="7030A0"/>
                </a:solidFill>
              </a:rPr>
              <a:t>JUM (plausible only)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4152955" y="996472"/>
            <a:ext cx="2891698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353" y="1067023"/>
            <a:ext cx="540894" cy="495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8CDDF-F0A1-48EC-9978-3DA03FAB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877" y="1379605"/>
            <a:ext cx="3248073" cy="162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10A4B-486C-48A8-883E-ADB6D14A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4" y="1358210"/>
            <a:ext cx="4476952" cy="275533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83110A-7ABF-4342-9CF5-4204E986BCDF}"/>
              </a:ext>
            </a:extLst>
          </p:cNvPr>
          <p:cNvSpPr txBox="1">
            <a:spLocks/>
          </p:cNvSpPr>
          <p:nvPr/>
        </p:nvSpPr>
        <p:spPr>
          <a:xfrm>
            <a:off x="9384367" y="1677362"/>
            <a:ext cx="2654300" cy="929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MBNL1, SRRM2, SRPK2</a:t>
            </a:r>
            <a:r>
              <a:rPr lang="en-US" dirty="0">
                <a:solidFill>
                  <a:srgbClr val="7030A0"/>
                </a:solidFill>
              </a:rPr>
              <a:t>, PARK7, UBE2O, DDX39A, DZIP3, FMR1, TNRC6A, UBAP2L, FNDC3A, ZC3H11A, RPLP0, RPL17, EIF4H, THOC5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7E5484-6551-41FF-B3F7-8DF5218222FF}"/>
              </a:ext>
            </a:extLst>
          </p:cNvPr>
          <p:cNvSpPr/>
          <p:nvPr/>
        </p:nvSpPr>
        <p:spPr>
          <a:xfrm>
            <a:off x="737520" y="1283404"/>
            <a:ext cx="519546" cy="173209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>
                  <a:alpha val="35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F53A1-F69C-462D-9800-9EFD160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48" y="4387965"/>
            <a:ext cx="2891697" cy="1482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6BF65-B0DD-425D-AE6F-C5EB2C85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3" y="4363530"/>
            <a:ext cx="3965023" cy="2248590"/>
          </a:xfrm>
          <a:prstGeom prst="rect">
            <a:avLst/>
          </a:prstGeom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D7E834B9-A4BC-4552-9075-D634276556D9}"/>
              </a:ext>
            </a:extLst>
          </p:cNvPr>
          <p:cNvSpPr/>
          <p:nvPr/>
        </p:nvSpPr>
        <p:spPr>
          <a:xfrm rot="10800000" flipV="1">
            <a:off x="3255056" y="4057669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CF32DD-B95C-4DA3-A45D-796B0995B08C}"/>
              </a:ext>
            </a:extLst>
          </p:cNvPr>
          <p:cNvSpPr txBox="1">
            <a:spLocks/>
          </p:cNvSpPr>
          <p:nvPr/>
        </p:nvSpPr>
        <p:spPr>
          <a:xfrm>
            <a:off x="1969870" y="4113546"/>
            <a:ext cx="540894" cy="49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C6F9B-FF54-490E-BFA0-2BDBD6794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653" y="4419407"/>
            <a:ext cx="3536953" cy="2063943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59032AE-77CA-4378-9F51-F3DB47C95BFD}"/>
              </a:ext>
            </a:extLst>
          </p:cNvPr>
          <p:cNvSpPr/>
          <p:nvPr/>
        </p:nvSpPr>
        <p:spPr>
          <a:xfrm rot="10800000" flipH="1" flipV="1">
            <a:off x="6446822" y="4057669"/>
            <a:ext cx="298560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5CCCC5-4878-46CC-99A1-6191FF2F2CFD}"/>
              </a:ext>
            </a:extLst>
          </p:cNvPr>
          <p:cNvSpPr txBox="1">
            <a:spLocks/>
          </p:cNvSpPr>
          <p:nvPr/>
        </p:nvSpPr>
        <p:spPr>
          <a:xfrm>
            <a:off x="2208518" y="4443842"/>
            <a:ext cx="2595082" cy="87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SRSF2, SRSF6, MBNL1, HNRNPH1, CLK4</a:t>
            </a:r>
            <a:r>
              <a:rPr lang="en-US" dirty="0">
                <a:solidFill>
                  <a:srgbClr val="7030A0"/>
                </a:solidFill>
              </a:rPr>
              <a:t>, PPIG, SMNDC1, MAGOHB, FASTK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1DF7AF-5A90-4812-86C6-5411AEC4BB3C}"/>
              </a:ext>
            </a:extLst>
          </p:cNvPr>
          <p:cNvSpPr txBox="1">
            <a:spLocks/>
          </p:cNvSpPr>
          <p:nvPr/>
        </p:nvSpPr>
        <p:spPr>
          <a:xfrm>
            <a:off x="10170623" y="4112370"/>
            <a:ext cx="540894" cy="49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F8502FC2-8BED-4100-A57C-06290979CDA4}"/>
              </a:ext>
            </a:extLst>
          </p:cNvPr>
          <p:cNvSpPr/>
          <p:nvPr/>
        </p:nvSpPr>
        <p:spPr>
          <a:xfrm rot="18111929">
            <a:off x="1785246" y="4932863"/>
            <a:ext cx="595295" cy="15232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916914-626C-46B9-9D80-2EEA2945F269}"/>
              </a:ext>
            </a:extLst>
          </p:cNvPr>
          <p:cNvSpPr txBox="1">
            <a:spLocks/>
          </p:cNvSpPr>
          <p:nvPr/>
        </p:nvSpPr>
        <p:spPr>
          <a:xfrm>
            <a:off x="7835901" y="3212766"/>
            <a:ext cx="4011632" cy="87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ASXL1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dirty="0" err="1">
                <a:solidFill>
                  <a:srgbClr val="7030A0"/>
                </a:solidFill>
              </a:rPr>
              <a:t>polycomb</a:t>
            </a:r>
            <a:r>
              <a:rPr lang="en-US" dirty="0">
                <a:solidFill>
                  <a:srgbClr val="7030A0"/>
                </a:solidFill>
              </a:rPr>
              <a:t>), </a:t>
            </a:r>
            <a:r>
              <a:rPr lang="en-US" b="1" dirty="0">
                <a:solidFill>
                  <a:srgbClr val="7030A0"/>
                </a:solidFill>
              </a:rPr>
              <a:t>NCOA7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pt-BR" b="1" dirty="0">
                <a:solidFill>
                  <a:srgbClr val="7030A0"/>
                </a:solidFill>
              </a:rPr>
              <a:t>NCOR2</a:t>
            </a:r>
            <a:r>
              <a:rPr lang="pt-BR" dirty="0">
                <a:solidFill>
                  <a:srgbClr val="7030A0"/>
                </a:solidFill>
              </a:rPr>
              <a:t>,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PRMT2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SRSF2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pt-BR" b="1" dirty="0">
                <a:solidFill>
                  <a:srgbClr val="7030A0"/>
                </a:solidFill>
              </a:rPr>
              <a:t>KDM3A</a:t>
            </a:r>
            <a:r>
              <a:rPr lang="pt-BR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COPS5, UBP1, MIER1, </a:t>
            </a:r>
            <a:r>
              <a:rPr lang="en-US" b="1" dirty="0">
                <a:solidFill>
                  <a:srgbClr val="7030A0"/>
                </a:solidFill>
              </a:rPr>
              <a:t>KCTD1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Wnt</a:t>
            </a:r>
            <a:r>
              <a:rPr lang="en-US" dirty="0">
                <a:solidFill>
                  <a:srgbClr val="7030A0"/>
                </a:solidFill>
              </a:rPr>
              <a:t>),</a:t>
            </a:r>
            <a:r>
              <a:rPr lang="pt-BR" dirty="0">
                <a:solidFill>
                  <a:srgbClr val="7030A0"/>
                </a:solidFill>
              </a:rPr>
              <a:t> HMGA1 (insulin), ZBTB7A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58C84817-1F02-47F9-A139-4DCDF5E0D094}"/>
              </a:ext>
            </a:extLst>
          </p:cNvPr>
          <p:cNvSpPr/>
          <p:nvPr/>
        </p:nvSpPr>
        <p:spPr>
          <a:xfrm rot="17075130" flipV="1">
            <a:off x="9876746" y="4582120"/>
            <a:ext cx="1582579" cy="223542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35423E7C-4EE1-40A1-A29C-390AC24EC003}"/>
              </a:ext>
            </a:extLst>
          </p:cNvPr>
          <p:cNvSpPr/>
          <p:nvPr/>
        </p:nvSpPr>
        <p:spPr>
          <a:xfrm rot="17075130" flipV="1">
            <a:off x="10111216" y="4569624"/>
            <a:ext cx="1698242" cy="28491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647835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24" y="1634373"/>
            <a:ext cx="2487961" cy="1359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34EE6-CFF4-4245-8580-2630853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6" y="1634373"/>
            <a:ext cx="4048385" cy="25435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925" y="1350746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5080960" y="979510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2776555" y="1957572"/>
            <a:ext cx="987057" cy="613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YAP1, TAZ</a:t>
            </a:r>
            <a:r>
              <a:rPr lang="en-US" dirty="0">
                <a:solidFill>
                  <a:srgbClr val="C00000"/>
                </a:solidFill>
              </a:rPr>
              <a:t>, TPM1, GALNT11, ANK2, LTBP1, ARL13B, ADAM15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136161" y="4457234"/>
            <a:ext cx="4784959" cy="2226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Hippo pathway mediates mechanosensitive differentiation mechanisms</a:t>
            </a:r>
          </a:p>
          <a:p>
            <a:r>
              <a:rPr lang="en-US" sz="2000" dirty="0"/>
              <a:t>Major crossroad of RUNX2 and </a:t>
            </a:r>
            <a:r>
              <a:rPr lang="en-US" sz="2000" dirty="0" err="1"/>
              <a:t>Wnt</a:t>
            </a:r>
            <a:r>
              <a:rPr lang="en-US" sz="2000" dirty="0"/>
              <a:t> cascades</a:t>
            </a:r>
          </a:p>
          <a:p>
            <a:r>
              <a:rPr lang="en-US" sz="2000" dirty="0"/>
              <a:t>Cilia-mediated </a:t>
            </a:r>
            <a:r>
              <a:rPr lang="en-US" sz="2000" dirty="0" err="1"/>
              <a:t>mechanosensation</a:t>
            </a:r>
            <a:r>
              <a:rPr lang="en-US" sz="2000" dirty="0"/>
              <a:t> is intimately related to YAP/TAZ system</a:t>
            </a:r>
          </a:p>
          <a:p>
            <a:r>
              <a:rPr lang="en-US" sz="2000" dirty="0"/>
              <a:t>Also in this cluster: SRSF11 (2 exons). Possible splicing-regulated splicing?</a:t>
            </a:r>
          </a:p>
          <a:p>
            <a:r>
              <a:rPr lang="en-US" sz="2000" dirty="0"/>
              <a:t>YAP1 is just shy of significance in JUM (</a:t>
            </a:r>
            <a:r>
              <a:rPr lang="en-US" sz="2000" i="1" dirty="0"/>
              <a:t>q </a:t>
            </a:r>
            <a:r>
              <a:rPr lang="en-US" sz="2000" dirty="0"/>
              <a:t>= 0.011, </a:t>
            </a:r>
            <a:r>
              <a:rPr lang="el-GR" sz="2000" dirty="0"/>
              <a:t>Δ</a:t>
            </a:r>
            <a:r>
              <a:rPr lang="en-US" sz="2000" dirty="0"/>
              <a:t>PSI = 13.4%). TAZ </a:t>
            </a:r>
            <a:r>
              <a:rPr lang="el-GR" sz="2000" dirty="0"/>
              <a:t>Δ</a:t>
            </a:r>
            <a:r>
              <a:rPr lang="en-US" sz="2000" dirty="0"/>
              <a:t>PSI = 15.9% but </a:t>
            </a:r>
            <a:r>
              <a:rPr lang="en-US" sz="2000" i="1" dirty="0"/>
              <a:t>q</a:t>
            </a:r>
            <a:r>
              <a:rPr lang="en-US" sz="2000" dirty="0"/>
              <a:t>-value high</a:t>
            </a: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7B7B4524-888F-4DD4-9CA5-12EA82F0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07" y="3500250"/>
            <a:ext cx="2487961" cy="296185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B1503-B5A1-4057-9E96-B7724C20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738" y="3528413"/>
            <a:ext cx="3034513" cy="30345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B6824A-98FB-493C-BE00-BB817A91F462}"/>
              </a:ext>
            </a:extLst>
          </p:cNvPr>
          <p:cNvSpPr/>
          <p:nvPr/>
        </p:nvSpPr>
        <p:spPr>
          <a:xfrm>
            <a:off x="4734504" y="6468736"/>
            <a:ext cx="3971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Hwang, J.H., Byun, M.R., Kim, A.R., Kim, K.M., Cho, H.J., Lee, Y.H., Kim, J., </a:t>
            </a:r>
            <a:r>
              <a:rPr lang="en-US" sz="600" dirty="0" err="1"/>
              <a:t>Jeong</a:t>
            </a:r>
            <a:r>
              <a:rPr lang="en-US" sz="600" dirty="0"/>
              <a:t>, M.G., Hwang, E.S. and Hong, J.H., 2015. Extracellular matrix stiffness regulates osteogenic differentiation through MAPK activation. </a:t>
            </a:r>
            <a:r>
              <a:rPr lang="en-US" sz="600" i="1" dirty="0" err="1"/>
              <a:t>PloS</a:t>
            </a:r>
            <a:r>
              <a:rPr lang="en-US" sz="600" i="1" dirty="0"/>
              <a:t> one</a:t>
            </a:r>
            <a:r>
              <a:rPr lang="en-US" sz="600" dirty="0"/>
              <a:t>, </a:t>
            </a:r>
            <a:r>
              <a:rPr lang="en-US" sz="600" i="1" dirty="0"/>
              <a:t>10</a:t>
            </a:r>
            <a:r>
              <a:rPr lang="en-US" sz="600" dirty="0"/>
              <a:t>(8).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C93BE-768F-4666-8D6F-44A6D8773A3C}"/>
              </a:ext>
            </a:extLst>
          </p:cNvPr>
          <p:cNvSpPr/>
          <p:nvPr/>
        </p:nvSpPr>
        <p:spPr>
          <a:xfrm>
            <a:off x="8960738" y="3065855"/>
            <a:ext cx="3290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Park, H.W., Kim, Y.C., Yu, B., </a:t>
            </a:r>
            <a:r>
              <a:rPr lang="en-US" sz="600" dirty="0" err="1"/>
              <a:t>Moroishi</a:t>
            </a:r>
            <a:r>
              <a:rPr lang="en-US" sz="600" dirty="0"/>
              <a:t>, T., Mo, J.S., Plouffe, S.W., Meng, Z., Lin, K.C., Yu, F.X., Alexander, C.M. and Wang, C.Y., 2015. Alternative </a:t>
            </a:r>
            <a:r>
              <a:rPr lang="en-US" sz="600" dirty="0" err="1"/>
              <a:t>Wnt</a:t>
            </a:r>
            <a:r>
              <a:rPr lang="en-US" sz="600" dirty="0"/>
              <a:t> signaling activates YAP/TAZ. </a:t>
            </a:r>
            <a:r>
              <a:rPr lang="en-US" sz="600" i="1" dirty="0"/>
              <a:t>Cell</a:t>
            </a:r>
            <a:r>
              <a:rPr lang="en-US" sz="600" dirty="0"/>
              <a:t>, </a:t>
            </a:r>
            <a:r>
              <a:rPr lang="en-US" sz="600" i="1" dirty="0"/>
              <a:t>162</a:t>
            </a:r>
            <a:r>
              <a:rPr lang="en-US" sz="600" dirty="0"/>
              <a:t>(4), pp.780-794.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4AFFF-6A26-4A01-9529-1BFBB7DD29B9}"/>
              </a:ext>
            </a:extLst>
          </p:cNvPr>
          <p:cNvSpPr/>
          <p:nvPr/>
        </p:nvSpPr>
        <p:spPr>
          <a:xfrm>
            <a:off x="3166925" y="2582460"/>
            <a:ext cx="358377" cy="5446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DAD6C7-D576-491C-9B19-6833D01BAB16}"/>
              </a:ext>
            </a:extLst>
          </p:cNvPr>
          <p:cNvSpPr/>
          <p:nvPr/>
        </p:nvSpPr>
        <p:spPr>
          <a:xfrm>
            <a:off x="3525302" y="2653792"/>
            <a:ext cx="766762" cy="4274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1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Specificity of AS targets - multifaceted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5A5D529D-BB5B-4FE3-9D82-65A243E23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76836"/>
              </p:ext>
            </p:extLst>
          </p:nvPr>
        </p:nvGraphicFramePr>
        <p:xfrm>
          <a:off x="443910" y="1660614"/>
          <a:ext cx="1130418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154">
                  <a:extLst>
                    <a:ext uri="{9D8B030D-6E8A-4147-A177-3AD203B41FA5}">
                      <a16:colId xmlns:a16="http://schemas.microsoft.com/office/drawing/2014/main" val="715983303"/>
                    </a:ext>
                  </a:extLst>
                </a:gridCol>
                <a:gridCol w="469075">
                  <a:extLst>
                    <a:ext uri="{9D8B030D-6E8A-4147-A177-3AD203B41FA5}">
                      <a16:colId xmlns:a16="http://schemas.microsoft.com/office/drawing/2014/main" val="3434828767"/>
                    </a:ext>
                  </a:extLst>
                </a:gridCol>
                <a:gridCol w="3788228">
                  <a:extLst>
                    <a:ext uri="{9D8B030D-6E8A-4147-A177-3AD203B41FA5}">
                      <a16:colId xmlns:a16="http://schemas.microsoft.com/office/drawing/2014/main" val="372384924"/>
                    </a:ext>
                  </a:extLst>
                </a:gridCol>
                <a:gridCol w="3645723">
                  <a:extLst>
                    <a:ext uri="{9D8B030D-6E8A-4147-A177-3AD203B41FA5}">
                      <a16:colId xmlns:a16="http://schemas.microsoft.com/office/drawing/2014/main" val="2324308216"/>
                    </a:ext>
                  </a:extLst>
                </a:gridCol>
              </a:tblGrid>
              <a:tr h="304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1. Does AS regulate certain pathways?</a:t>
                      </a:r>
                    </a:p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KEGG/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reactome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pathway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78210"/>
                  </a:ext>
                </a:extLst>
              </a:tr>
              <a:tr h="315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 Does AS regulate certain protein families/domains?</a:t>
                      </a:r>
                    </a:p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PFAM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96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3. Are only certain proteins spliced?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Currently looking at (in decreasing order of urgency):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phenotypic targets e.g. lysosome, ER stress, Ca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2+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/H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transporters, mechanosensitive ion channels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kinases,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spliceosome components,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transcription factors + co-regulators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histone modifiers/chromatin remodelers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05660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Does AS regulate upstream SFs themselves?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Strategy: clustering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542301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Which portions of transcripts are regulated?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coding? Non-coding?...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CDS, 5' UTR, 3' UTR?…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induces NMD?...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domains, Low Complexity Regions, Intrinsically disordered regions,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phosphosites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?...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51925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16B149-34AC-4175-8794-C4B0EF82B7E0}"/>
              </a:ext>
            </a:extLst>
          </p:cNvPr>
          <p:cNvSpPr/>
          <p:nvPr/>
        </p:nvSpPr>
        <p:spPr>
          <a:xfrm>
            <a:off x="3874341" y="1603219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C8EEC16-EB89-4576-A847-A0C0226B2FAD}"/>
              </a:ext>
            </a:extLst>
          </p:cNvPr>
          <p:cNvSpPr/>
          <p:nvPr/>
        </p:nvSpPr>
        <p:spPr>
          <a:xfrm>
            <a:off x="3874341" y="2117817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8ECF6F-2CF6-4523-83BF-E427500F2AAF}"/>
              </a:ext>
            </a:extLst>
          </p:cNvPr>
          <p:cNvSpPr/>
          <p:nvPr/>
        </p:nvSpPr>
        <p:spPr>
          <a:xfrm>
            <a:off x="3868657" y="2834413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526C44-C664-4E81-9C23-0D3AD4007021}"/>
              </a:ext>
            </a:extLst>
          </p:cNvPr>
          <p:cNvSpPr/>
          <p:nvPr/>
        </p:nvSpPr>
        <p:spPr>
          <a:xfrm>
            <a:off x="3868657" y="409235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02471E-40F9-452A-B7B6-46E4E9310DD2}"/>
              </a:ext>
            </a:extLst>
          </p:cNvPr>
          <p:cNvSpPr/>
          <p:nvPr/>
        </p:nvSpPr>
        <p:spPr>
          <a:xfrm>
            <a:off x="3868657" y="4552973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65" y="1751502"/>
            <a:ext cx="3051273" cy="1667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4142D-6419-464E-B936-ED64165C80A4}"/>
              </a:ext>
            </a:extLst>
          </p:cNvPr>
          <p:cNvSpPr/>
          <p:nvPr/>
        </p:nvSpPr>
        <p:spPr>
          <a:xfrm>
            <a:off x="1001168" y="1748707"/>
            <a:ext cx="3036876" cy="16616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99263-F35D-4255-967B-3EE96E87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52" y="1722382"/>
            <a:ext cx="3163692" cy="171433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4DBF17-D4B3-4775-9790-294222DCCFA4}"/>
              </a:ext>
            </a:extLst>
          </p:cNvPr>
          <p:cNvSpPr txBox="1">
            <a:spLocks/>
          </p:cNvSpPr>
          <p:nvPr/>
        </p:nvSpPr>
        <p:spPr>
          <a:xfrm>
            <a:off x="8943768" y="1952445"/>
            <a:ext cx="3006750" cy="125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Corresponding cluster in JUM has ADAM15, CIC, GALNT11, </a:t>
            </a:r>
            <a:r>
              <a:rPr lang="en-US" sz="2000" b="1" dirty="0"/>
              <a:t>SRSF11</a:t>
            </a:r>
            <a:r>
              <a:rPr lang="en-US" sz="2000" dirty="0"/>
              <a:t> in common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4601C-F30C-4C8C-856D-43F1880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52" y="4109125"/>
            <a:ext cx="3821034" cy="21018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7250A2-1083-4AB0-BAE2-19A2A3073F9D}"/>
              </a:ext>
            </a:extLst>
          </p:cNvPr>
          <p:cNvSpPr/>
          <p:nvPr/>
        </p:nvSpPr>
        <p:spPr>
          <a:xfrm>
            <a:off x="5455646" y="1748706"/>
            <a:ext cx="3154398" cy="166168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504D52-9330-4707-A18A-ACB4D75F4BB0}"/>
              </a:ext>
            </a:extLst>
          </p:cNvPr>
          <p:cNvSpPr txBox="1">
            <a:spLocks/>
          </p:cNvSpPr>
          <p:nvPr/>
        </p:nvSpPr>
        <p:spPr>
          <a:xfrm>
            <a:off x="7195571" y="3896673"/>
            <a:ext cx="617779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28416D6E-4F4F-4E5E-87E6-E3D560BDB708}"/>
              </a:ext>
            </a:extLst>
          </p:cNvPr>
          <p:cNvSpPr/>
          <p:nvPr/>
        </p:nvSpPr>
        <p:spPr>
          <a:xfrm rot="5646827" flipV="1">
            <a:off x="4371209" y="3609766"/>
            <a:ext cx="1639262" cy="413080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D235AC-3C7F-4AC3-BA54-DDF9348BE4CD}"/>
              </a:ext>
            </a:extLst>
          </p:cNvPr>
          <p:cNvSpPr/>
          <p:nvPr/>
        </p:nvSpPr>
        <p:spPr>
          <a:xfrm>
            <a:off x="5741535" y="3573507"/>
            <a:ext cx="1235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alibri" panose="020F0502020204030204" pitchFamily="34" charset="0"/>
              </a:rPr>
              <a:t>CFLAR ECM2 DCN VCAN ADAM15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B1A9FC-FD5F-4EDD-AB7D-EA027076CC9F}"/>
              </a:ext>
            </a:extLst>
          </p:cNvPr>
          <p:cNvSpPr/>
          <p:nvPr/>
        </p:nvSpPr>
        <p:spPr>
          <a:xfrm>
            <a:off x="5975965" y="4219838"/>
            <a:ext cx="358377" cy="121316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24C18B-876E-4AC2-AA76-7C143E82F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61" y="4219838"/>
            <a:ext cx="3528854" cy="2217127"/>
          </a:xfrm>
          <a:prstGeom prst="rect">
            <a:avLst/>
          </a:prstGeom>
        </p:spPr>
      </p:pic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DC06F607-99E9-49FE-8D71-4A3FF9BD9C5C}"/>
              </a:ext>
            </a:extLst>
          </p:cNvPr>
          <p:cNvSpPr/>
          <p:nvPr/>
        </p:nvSpPr>
        <p:spPr>
          <a:xfrm rot="5646827" flipV="1">
            <a:off x="-94905" y="3612842"/>
            <a:ext cx="1639262" cy="413080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1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enrichments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209588-26F2-4E2A-B97E-4437C6EB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30" y="1657103"/>
            <a:ext cx="2600687" cy="177189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D0B178-69ED-4893-AE0A-FF7256398B80}"/>
              </a:ext>
            </a:extLst>
          </p:cNvPr>
          <p:cNvSpPr txBox="1">
            <a:spLocks/>
          </p:cNvSpPr>
          <p:nvPr/>
        </p:nvSpPr>
        <p:spPr>
          <a:xfrm>
            <a:off x="6759620" y="4450499"/>
            <a:ext cx="4784959" cy="2290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CACNAs are calcium voltage-gated channel subunits</a:t>
            </a:r>
          </a:p>
          <a:p>
            <a:r>
              <a:rPr lang="en-US" sz="2000" dirty="0"/>
              <a:t>Known function in OBs for Ca</a:t>
            </a:r>
            <a:r>
              <a:rPr lang="en-US" sz="2000" baseline="30000" dirty="0"/>
              <a:t>2+</a:t>
            </a:r>
            <a:r>
              <a:rPr lang="en-US" sz="2000" dirty="0"/>
              <a:t> uptake</a:t>
            </a:r>
          </a:p>
          <a:p>
            <a:r>
              <a:rPr lang="en-US" sz="2000" dirty="0"/>
              <a:t>Other members of the CACNA family have appeared in JUM</a:t>
            </a:r>
          </a:p>
          <a:p>
            <a:r>
              <a:rPr lang="en-US" sz="2000" dirty="0"/>
              <a:t>LRRC8D/8E are volume−sensitive anion channels … AS modulates cell swelling of mature osteoblasts?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BB5AE-0E79-4EF1-B64A-B43DB1DD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663" y="1525385"/>
            <a:ext cx="4592871" cy="266978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6ACA20-4473-4E59-90B0-125F29607379}"/>
              </a:ext>
            </a:extLst>
          </p:cNvPr>
          <p:cNvSpPr txBox="1">
            <a:spLocks/>
          </p:cNvSpPr>
          <p:nvPr/>
        </p:nvSpPr>
        <p:spPr>
          <a:xfrm>
            <a:off x="8029878" y="1371398"/>
            <a:ext cx="617779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5D69339F-028A-46F8-AEAF-A400573C668B}"/>
              </a:ext>
            </a:extLst>
          </p:cNvPr>
          <p:cNvSpPr/>
          <p:nvPr/>
        </p:nvSpPr>
        <p:spPr>
          <a:xfrm rot="10800000" flipH="1" flipV="1">
            <a:off x="4459720" y="1404910"/>
            <a:ext cx="2882178" cy="265789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4B42E3-1082-4E34-8353-17339AB1585A}"/>
              </a:ext>
            </a:extLst>
          </p:cNvPr>
          <p:cNvSpPr/>
          <p:nvPr/>
        </p:nvSpPr>
        <p:spPr>
          <a:xfrm>
            <a:off x="6923736" y="2724717"/>
            <a:ext cx="358377" cy="3969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169BDE-99AD-4459-9FC3-D05AAE5F4B90}"/>
              </a:ext>
            </a:extLst>
          </p:cNvPr>
          <p:cNvSpPr/>
          <p:nvPr/>
        </p:nvSpPr>
        <p:spPr>
          <a:xfrm>
            <a:off x="8429289" y="2876689"/>
            <a:ext cx="358377" cy="22490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5FDFA-EBD3-49C6-81D2-E51D4A7C9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86" y="3821398"/>
            <a:ext cx="4163954" cy="2348572"/>
          </a:xfrm>
          <a:prstGeom prst="rect">
            <a:avLst/>
          </a:prstGeom>
        </p:spPr>
      </p:pic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56A03D5-22B4-4CC5-A790-85C26784AFF7}"/>
              </a:ext>
            </a:extLst>
          </p:cNvPr>
          <p:cNvSpPr/>
          <p:nvPr/>
        </p:nvSpPr>
        <p:spPr>
          <a:xfrm rot="17327715" flipH="1">
            <a:off x="1042152" y="3094668"/>
            <a:ext cx="1197536" cy="37655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3DB7A1-29CA-4402-82F7-3364A34B35E8}"/>
              </a:ext>
            </a:extLst>
          </p:cNvPr>
          <p:cNvSpPr txBox="1">
            <a:spLocks/>
          </p:cNvSpPr>
          <p:nvPr/>
        </p:nvSpPr>
        <p:spPr>
          <a:xfrm>
            <a:off x="2682273" y="3554300"/>
            <a:ext cx="1235632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PFAM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7F180D-B077-4D5D-B0F8-8362CA105B38}"/>
              </a:ext>
            </a:extLst>
          </p:cNvPr>
          <p:cNvSpPr/>
          <p:nvPr/>
        </p:nvSpPr>
        <p:spPr>
          <a:xfrm>
            <a:off x="1709876" y="3852237"/>
            <a:ext cx="358377" cy="1255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335927D-80CE-445D-86D5-C103CDB36762}"/>
              </a:ext>
            </a:extLst>
          </p:cNvPr>
          <p:cNvSpPr txBox="1">
            <a:spLocks/>
          </p:cNvSpPr>
          <p:nvPr/>
        </p:nvSpPr>
        <p:spPr>
          <a:xfrm>
            <a:off x="8062617" y="2621356"/>
            <a:ext cx="1318189" cy="35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CACNA1C, CACNB3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948D693-89B9-4209-BFA6-89ACB03BC836}"/>
              </a:ext>
            </a:extLst>
          </p:cNvPr>
          <p:cNvSpPr txBox="1">
            <a:spLocks/>
          </p:cNvSpPr>
          <p:nvPr/>
        </p:nvSpPr>
        <p:spPr>
          <a:xfrm>
            <a:off x="2012073" y="4028712"/>
            <a:ext cx="1318189" cy="35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LRRC8E, LRRC8D</a:t>
            </a:r>
          </a:p>
        </p:txBody>
      </p:sp>
    </p:spTree>
    <p:extLst>
      <p:ext uri="{BB962C8B-B14F-4D97-AF65-F5344CB8AC3E}">
        <p14:creationId xmlns:p14="http://schemas.microsoft.com/office/powerpoint/2010/main" val="344439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827E16-F162-480D-91E6-F25BEB36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19" y="4646422"/>
            <a:ext cx="3946277" cy="2174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409909" y="1943222"/>
            <a:ext cx="1488853" cy="506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MTF2, PHC1, FMR1, SGF29, NTMT1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82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  <a:p>
            <a:r>
              <a:rPr lang="en-US" sz="2000" dirty="0"/>
              <a:t>AS in DNA polymerases???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BEF816-C7C6-4221-BEE0-7B6236FEA393}"/>
              </a:ext>
            </a:extLst>
          </p:cNvPr>
          <p:cNvSpPr/>
          <p:nvPr/>
        </p:nvSpPr>
        <p:spPr>
          <a:xfrm>
            <a:off x="5763941" y="2924620"/>
            <a:ext cx="358377" cy="2092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B5595A-D491-4A3B-94F3-70794E74EFB0}"/>
              </a:ext>
            </a:extLst>
          </p:cNvPr>
          <p:cNvSpPr/>
          <p:nvPr/>
        </p:nvSpPr>
        <p:spPr>
          <a:xfrm>
            <a:off x="4736208" y="2373745"/>
            <a:ext cx="358377" cy="773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09600F-0898-4459-A049-A8C998107F50}"/>
              </a:ext>
            </a:extLst>
          </p:cNvPr>
          <p:cNvSpPr txBox="1">
            <a:spLocks/>
          </p:cNvSpPr>
          <p:nvPr/>
        </p:nvSpPr>
        <p:spPr>
          <a:xfrm>
            <a:off x="8807121" y="3452819"/>
            <a:ext cx="1913699" cy="107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(14): CLEC16A, NAA60, PPCS, SEC14L2, SMARCB1, SORBS3, TACC1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16005-6251-447E-82DA-53A589F81DA7}"/>
              </a:ext>
            </a:extLst>
          </p:cNvPr>
          <p:cNvSpPr/>
          <p:nvPr/>
        </p:nvSpPr>
        <p:spPr>
          <a:xfrm>
            <a:off x="8415573" y="1789269"/>
            <a:ext cx="2708786" cy="14348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695F2A35-CC63-4B46-9562-7585C8C79A91}"/>
              </a:ext>
            </a:extLst>
          </p:cNvPr>
          <p:cNvSpPr/>
          <p:nvPr/>
        </p:nvSpPr>
        <p:spPr>
          <a:xfrm rot="10966174" flipV="1">
            <a:off x="6853374" y="4072309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C833-A8C6-4ADD-9758-E857D3913101}"/>
              </a:ext>
            </a:extLst>
          </p:cNvPr>
          <p:cNvSpPr/>
          <p:nvPr/>
        </p:nvSpPr>
        <p:spPr>
          <a:xfrm>
            <a:off x="4789599" y="4946028"/>
            <a:ext cx="15047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libri" panose="020F0502020204030204" pitchFamily="34" charset="0"/>
              </a:rPr>
              <a:t>SMARCB1</a:t>
            </a:r>
            <a:r>
              <a:rPr lang="en-US" sz="1000" dirty="0">
                <a:solidFill>
                  <a:srgbClr val="7030A0"/>
                </a:solidFill>
                <a:latin typeface="Calibri" panose="020F0502020204030204" pitchFamily="34" charset="0"/>
              </a:rPr>
              <a:t>, NUP98, NFATC4, ING2, PHF19, DDX5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8CB6B-3739-41F9-B2C4-BB0B298F2C0A}"/>
              </a:ext>
            </a:extLst>
          </p:cNvPr>
          <p:cNvSpPr/>
          <p:nvPr/>
        </p:nvSpPr>
        <p:spPr>
          <a:xfrm>
            <a:off x="4827204" y="5522026"/>
            <a:ext cx="358377" cy="39326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7AD89A9-B975-4760-8D73-A3D6B6C38F8A}"/>
              </a:ext>
            </a:extLst>
          </p:cNvPr>
          <p:cNvSpPr txBox="1">
            <a:spLocks/>
          </p:cNvSpPr>
          <p:nvPr/>
        </p:nvSpPr>
        <p:spPr>
          <a:xfrm>
            <a:off x="5144714" y="4308773"/>
            <a:ext cx="650422" cy="42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35D9F1-55BD-4872-9F33-7FD52650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583" y="4785221"/>
            <a:ext cx="2708787" cy="14601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679A53-3890-403F-B720-22409E35CC43}"/>
              </a:ext>
            </a:extLst>
          </p:cNvPr>
          <p:cNvSpPr/>
          <p:nvPr/>
        </p:nvSpPr>
        <p:spPr>
          <a:xfrm>
            <a:off x="8409578" y="4785221"/>
            <a:ext cx="2708786" cy="14348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409909" y="1943222"/>
            <a:ext cx="1488853" cy="506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MTF2, PHC1, FMR1, SGF29, NTMT1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82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  <a:p>
            <a:r>
              <a:rPr lang="en-US" sz="2000" dirty="0"/>
              <a:t>AS in DNA polymerases???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BEF816-C7C6-4221-BEE0-7B6236FEA393}"/>
              </a:ext>
            </a:extLst>
          </p:cNvPr>
          <p:cNvSpPr/>
          <p:nvPr/>
        </p:nvSpPr>
        <p:spPr>
          <a:xfrm>
            <a:off x="5763941" y="2924620"/>
            <a:ext cx="358377" cy="2092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B5595A-D491-4A3B-94F3-70794E74EFB0}"/>
              </a:ext>
            </a:extLst>
          </p:cNvPr>
          <p:cNvSpPr/>
          <p:nvPr/>
        </p:nvSpPr>
        <p:spPr>
          <a:xfrm>
            <a:off x="4736208" y="2373745"/>
            <a:ext cx="358377" cy="773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1659A-F0C2-45E6-BECF-283E59FC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70" y="4753816"/>
            <a:ext cx="2957289" cy="149762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09600F-0898-4459-A049-A8C998107F50}"/>
              </a:ext>
            </a:extLst>
          </p:cNvPr>
          <p:cNvSpPr txBox="1">
            <a:spLocks/>
          </p:cNvSpPr>
          <p:nvPr/>
        </p:nvSpPr>
        <p:spPr>
          <a:xfrm>
            <a:off x="8807121" y="3452819"/>
            <a:ext cx="1913699" cy="107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(14): </a:t>
            </a:r>
            <a:r>
              <a:rPr lang="en-US" b="1" dirty="0"/>
              <a:t>SMARCB1</a:t>
            </a:r>
            <a:r>
              <a:rPr lang="en-US" dirty="0"/>
              <a:t>, FBXL19, NFATC4, WNK1 (</a:t>
            </a:r>
            <a:r>
              <a:rPr lang="en-US" dirty="0" err="1"/>
              <a:t>Wnt</a:t>
            </a:r>
            <a:r>
              <a:rPr lang="en-US" dirty="0"/>
              <a:t>), NFE2L1 (OSX), MLST8 (</a:t>
            </a:r>
            <a:r>
              <a:rPr lang="en-US" dirty="0" err="1"/>
              <a:t>mTORC</a:t>
            </a:r>
            <a:r>
              <a:rPr lang="en-US" dirty="0"/>
              <a:t>), </a:t>
            </a:r>
            <a:r>
              <a:rPr lang="en-US" b="1" dirty="0"/>
              <a:t>NAA60</a:t>
            </a:r>
            <a:r>
              <a:rPr lang="en-US" dirty="0"/>
              <a:t>, NAV3, CPNE7, </a:t>
            </a:r>
            <a:r>
              <a:rPr lang="en-US" b="1" dirty="0"/>
              <a:t>POLB</a:t>
            </a:r>
            <a:r>
              <a:rPr lang="en-US" dirty="0"/>
              <a:t>, SEC14L2, SNHG29, SORBS3, SPEG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16005-6251-447E-82DA-53A589F81DA7}"/>
              </a:ext>
            </a:extLst>
          </p:cNvPr>
          <p:cNvSpPr/>
          <p:nvPr/>
        </p:nvSpPr>
        <p:spPr>
          <a:xfrm>
            <a:off x="8415573" y="1789269"/>
            <a:ext cx="2708786" cy="14348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79A53-3890-403F-B720-22409E35CC43}"/>
              </a:ext>
            </a:extLst>
          </p:cNvPr>
          <p:cNvSpPr/>
          <p:nvPr/>
        </p:nvSpPr>
        <p:spPr>
          <a:xfrm>
            <a:off x="8409578" y="4785221"/>
            <a:ext cx="2708786" cy="14348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0FF12-B91D-438F-8D78-79C401A0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151" y="4549576"/>
            <a:ext cx="3773591" cy="2228572"/>
          </a:xfrm>
          <a:prstGeom prst="rect">
            <a:avLst/>
          </a:prstGeom>
        </p:spPr>
      </p:pic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695F2A35-CC63-4B46-9562-7585C8C79A91}"/>
              </a:ext>
            </a:extLst>
          </p:cNvPr>
          <p:cNvSpPr/>
          <p:nvPr/>
        </p:nvSpPr>
        <p:spPr>
          <a:xfrm rot="10966174" flipV="1">
            <a:off x="6853374" y="4072309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C833-A8C6-4ADD-9758-E857D3913101}"/>
              </a:ext>
            </a:extLst>
          </p:cNvPr>
          <p:cNvSpPr/>
          <p:nvPr/>
        </p:nvSpPr>
        <p:spPr>
          <a:xfrm>
            <a:off x="5083553" y="4857145"/>
            <a:ext cx="1504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libri" panose="020F0502020204030204" pitchFamily="34" charset="0"/>
              </a:rPr>
              <a:t>SMARCB1</a:t>
            </a:r>
            <a:r>
              <a:rPr lang="en-US" sz="1000" dirty="0">
                <a:solidFill>
                  <a:srgbClr val="7030A0"/>
                </a:solidFill>
                <a:latin typeface="Calibri" panose="020F0502020204030204" pitchFamily="34" charset="0"/>
              </a:rPr>
              <a:t>, NFATC4, ATF2, ING2, RCC1, NCOR2, SMAD6, NFE2L1, PHF19, DDX5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8CB6B-3739-41F9-B2C4-BB0B298F2C0A}"/>
              </a:ext>
            </a:extLst>
          </p:cNvPr>
          <p:cNvSpPr/>
          <p:nvPr/>
        </p:nvSpPr>
        <p:spPr>
          <a:xfrm>
            <a:off x="5477542" y="5628904"/>
            <a:ext cx="358377" cy="27907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7AD89A9-B975-4760-8D73-A3D6B6C38F8A}"/>
              </a:ext>
            </a:extLst>
          </p:cNvPr>
          <p:cNvSpPr txBox="1">
            <a:spLocks/>
          </p:cNvSpPr>
          <p:nvPr/>
        </p:nvSpPr>
        <p:spPr>
          <a:xfrm>
            <a:off x="5144714" y="4308773"/>
            <a:ext cx="650422" cy="42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</p:spTree>
    <p:extLst>
      <p:ext uri="{BB962C8B-B14F-4D97-AF65-F5344CB8AC3E}">
        <p14:creationId xmlns:p14="http://schemas.microsoft.com/office/powerpoint/2010/main" val="17431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175A5D-65D5-4527-9E71-DBC61DD7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64" y="4114311"/>
            <a:ext cx="3989072" cy="240391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F4C93A-5D1D-4EA9-A68C-1FE64EF18123}"/>
              </a:ext>
            </a:extLst>
          </p:cNvPr>
          <p:cNvSpPr txBox="1">
            <a:spLocks/>
          </p:cNvSpPr>
          <p:nvPr/>
        </p:nvSpPr>
        <p:spPr>
          <a:xfrm>
            <a:off x="3310376" y="3786194"/>
            <a:ext cx="454596" cy="41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BP</a:t>
            </a:r>
            <a:endParaRPr lang="en-US" sz="2000" dirty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5F4BF2F8-9DCE-4496-84F9-D13540326A24}"/>
              </a:ext>
            </a:extLst>
          </p:cNvPr>
          <p:cNvSpPr/>
          <p:nvPr/>
        </p:nvSpPr>
        <p:spPr>
          <a:xfrm rot="11239427" flipV="1">
            <a:off x="5197440" y="4057630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151425-F85D-4FAF-B329-0BC39896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73" y="4575386"/>
            <a:ext cx="2771900" cy="182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9BCBE-9F2E-4F14-B58A-CBFBE203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93" y="1473751"/>
            <a:ext cx="3982192" cy="23424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A3D041-F299-45B6-BDC0-4804A6FB0E1F}"/>
              </a:ext>
            </a:extLst>
          </p:cNvPr>
          <p:cNvSpPr txBox="1">
            <a:spLocks/>
          </p:cNvSpPr>
          <p:nvPr/>
        </p:nvSpPr>
        <p:spPr>
          <a:xfrm>
            <a:off x="2903151" y="1235419"/>
            <a:ext cx="754448" cy="412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PFAM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2DE83-30A9-499B-9F5C-ADA6E325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88" y="1794410"/>
            <a:ext cx="3420623" cy="1844538"/>
          </a:xfrm>
          <a:prstGeom prst="rect">
            <a:avLst/>
          </a:prstGeom>
        </p:spPr>
      </p:pic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B2A6AE2-AFB6-4312-B8ED-2981A118B1C9}"/>
              </a:ext>
            </a:extLst>
          </p:cNvPr>
          <p:cNvSpPr/>
          <p:nvPr/>
        </p:nvSpPr>
        <p:spPr>
          <a:xfrm rot="11239427" flipV="1">
            <a:off x="4901435" y="1280011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2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6F3F5-700E-4F76-996A-5708448B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27" y="1276920"/>
            <a:ext cx="3861480" cy="2585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0B584B-01FC-47CD-A0BB-00B11D45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1" y="1320899"/>
            <a:ext cx="3517307" cy="2418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5012616" y="996472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156" y="1060293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B7D2-442A-4DC6-95A1-C7AF83E5E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85" y="3862817"/>
            <a:ext cx="4327439" cy="2642052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69D78436-BC00-49B5-A765-27F04ACC23B5}"/>
              </a:ext>
            </a:extLst>
          </p:cNvPr>
          <p:cNvSpPr/>
          <p:nvPr/>
        </p:nvSpPr>
        <p:spPr>
          <a:xfrm rot="8620217" flipV="1">
            <a:off x="4794865" y="3015606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3ABAC-323D-45E9-94DC-3EC0C34E8166}"/>
              </a:ext>
            </a:extLst>
          </p:cNvPr>
          <p:cNvSpPr txBox="1">
            <a:spLocks/>
          </p:cNvSpPr>
          <p:nvPr/>
        </p:nvSpPr>
        <p:spPr>
          <a:xfrm>
            <a:off x="3255004" y="3574126"/>
            <a:ext cx="556263" cy="49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FC0943-96EC-4574-B079-C89254FC664D}"/>
                  </a:ext>
                </a:extLst>
              </p14:cNvPr>
              <p14:cNvContentPartPr/>
              <p14:nvPr/>
            </p14:nvContentPartPr>
            <p14:xfrm>
              <a:off x="5886360" y="3738600"/>
              <a:ext cx="6301080" cy="309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FC0943-96EC-4574-B079-C89254FC66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7000" y="3729240"/>
                <a:ext cx="6319800" cy="31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39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- </a:t>
            </a:r>
            <a:r>
              <a:rPr lang="en-US" sz="4000" dirty="0">
                <a:solidFill>
                  <a:srgbClr val="7030A0"/>
                </a:solidFill>
              </a:rPr>
              <a:t>JUM</a:t>
            </a:r>
            <a:r>
              <a:rPr lang="en-US" sz="4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2CD26-1098-4DC2-B0A8-0F21567E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99" y="953773"/>
            <a:ext cx="9739102" cy="58648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212847" y="2045120"/>
            <a:ext cx="1830809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MACF1 (6)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</a:rPr>
              <a:t>MBNL1 (11)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SRRM2 (8)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WNK1(5)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8248650" y="1377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28594-7C25-40D0-AF61-51E8CFD84874}"/>
              </a:ext>
            </a:extLst>
          </p:cNvPr>
          <p:cNvSpPr/>
          <p:nvPr/>
        </p:nvSpPr>
        <p:spPr>
          <a:xfrm>
            <a:off x="10006701" y="2393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5766C-FE96-4781-8CD7-910D6447EC4C}"/>
              </a:ext>
            </a:extLst>
          </p:cNvPr>
          <p:cNvSpPr/>
          <p:nvPr/>
        </p:nvSpPr>
        <p:spPr>
          <a:xfrm>
            <a:off x="8078473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D9269-C004-45A3-B54E-D6A23013895B}"/>
              </a:ext>
            </a:extLst>
          </p:cNvPr>
          <p:cNvSpPr/>
          <p:nvPr/>
        </p:nvSpPr>
        <p:spPr>
          <a:xfrm>
            <a:off x="9924150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8C701F-6E3D-47BF-9DBD-8D315B28819E}"/>
              </a:ext>
            </a:extLst>
          </p:cNvPr>
          <p:cNvSpPr/>
          <p:nvPr/>
        </p:nvSpPr>
        <p:spPr>
          <a:xfrm>
            <a:off x="4386950" y="445135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38D26D-2665-4B8A-9177-7FF0841388CF}"/>
              </a:ext>
            </a:extLst>
          </p:cNvPr>
          <p:cNvSpPr/>
          <p:nvPr/>
        </p:nvSpPr>
        <p:spPr>
          <a:xfrm>
            <a:off x="6241150" y="4432299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670B54-0050-460E-86B4-D66E8DD1E896}"/>
              </a:ext>
            </a:extLst>
          </p:cNvPr>
          <p:cNvSpPr/>
          <p:nvPr/>
        </p:nvSpPr>
        <p:spPr>
          <a:xfrm>
            <a:off x="9924150" y="4464533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8C9354-24A6-4C8B-B127-677127CE178B}"/>
              </a:ext>
            </a:extLst>
          </p:cNvPr>
          <p:cNvSpPr/>
          <p:nvPr/>
        </p:nvSpPr>
        <p:spPr>
          <a:xfrm>
            <a:off x="4372078" y="546481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565400" y="137746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F94690-DF5C-4D9C-A4B6-B9F7B289DA7F}"/>
              </a:ext>
            </a:extLst>
          </p:cNvPr>
          <p:cNvSpPr/>
          <p:nvPr/>
        </p:nvSpPr>
        <p:spPr>
          <a:xfrm>
            <a:off x="4542255" y="2393466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36009B-5C15-41E0-9C24-0D240DDEB68D}"/>
              </a:ext>
            </a:extLst>
          </p:cNvPr>
          <p:cNvSpPr/>
          <p:nvPr/>
        </p:nvSpPr>
        <p:spPr>
          <a:xfrm>
            <a:off x="6411327" y="2393465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4AA06-627A-47B6-AEBE-D228F7EB189D}"/>
              </a:ext>
            </a:extLst>
          </p:cNvPr>
          <p:cNvSpPr/>
          <p:nvPr/>
        </p:nvSpPr>
        <p:spPr>
          <a:xfrm>
            <a:off x="6496415" y="4432298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1F90CF-05A4-4FD1-B22A-2589919F4910}"/>
              </a:ext>
            </a:extLst>
          </p:cNvPr>
          <p:cNvSpPr/>
          <p:nvPr/>
        </p:nvSpPr>
        <p:spPr>
          <a:xfrm>
            <a:off x="10176878" y="445769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EF4BBD-2336-4F60-81BC-1E985DACFC77}"/>
              </a:ext>
            </a:extLst>
          </p:cNvPr>
          <p:cNvSpPr/>
          <p:nvPr/>
        </p:nvSpPr>
        <p:spPr>
          <a:xfrm>
            <a:off x="8109315" y="5464811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2781300" y="1377467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C72F85-0B96-4094-9300-7511E2A2E7D0}"/>
              </a:ext>
            </a:extLst>
          </p:cNvPr>
          <p:cNvSpPr/>
          <p:nvPr/>
        </p:nvSpPr>
        <p:spPr>
          <a:xfrm>
            <a:off x="2547623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0FA4D7-8338-423F-A901-4577F29DBB1A}"/>
              </a:ext>
            </a:extLst>
          </p:cNvPr>
          <p:cNvSpPr/>
          <p:nvPr/>
        </p:nvSpPr>
        <p:spPr>
          <a:xfrm>
            <a:off x="2744568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5766C9-8987-4445-ADEC-E7CFD915940A}"/>
              </a:ext>
            </a:extLst>
          </p:cNvPr>
          <p:cNvSpPr/>
          <p:nvPr/>
        </p:nvSpPr>
        <p:spPr>
          <a:xfrm>
            <a:off x="6604640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2FD5AA-54C7-4932-8261-AB1D449398A2}"/>
              </a:ext>
            </a:extLst>
          </p:cNvPr>
          <p:cNvSpPr/>
          <p:nvPr/>
        </p:nvSpPr>
        <p:spPr>
          <a:xfrm>
            <a:off x="10325466" y="239346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2A46550-E3BB-4764-89F5-070CA9B7686E}"/>
              </a:ext>
            </a:extLst>
          </p:cNvPr>
          <p:cNvSpPr/>
          <p:nvPr/>
        </p:nvSpPr>
        <p:spPr>
          <a:xfrm>
            <a:off x="8290919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C5AC49-4787-4431-912C-2CFAE4760BB1}"/>
              </a:ext>
            </a:extLst>
          </p:cNvPr>
          <p:cNvSpPr/>
          <p:nvPr/>
        </p:nvSpPr>
        <p:spPr>
          <a:xfrm>
            <a:off x="8504822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2D0142-CD2F-4DBA-A742-33531B8903BB}"/>
              </a:ext>
            </a:extLst>
          </p:cNvPr>
          <p:cNvSpPr/>
          <p:nvPr/>
        </p:nvSpPr>
        <p:spPr>
          <a:xfrm>
            <a:off x="4612371" y="444548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5D0D32F-3838-4F5E-9888-F0AA57FE3EFD}"/>
              </a:ext>
            </a:extLst>
          </p:cNvPr>
          <p:cNvSpPr/>
          <p:nvPr/>
        </p:nvSpPr>
        <p:spPr>
          <a:xfrm>
            <a:off x="4557127" y="546481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B120C59-8892-4041-BF64-F50B00192698}"/>
              </a:ext>
            </a:extLst>
          </p:cNvPr>
          <p:cNvSpPr/>
          <p:nvPr/>
        </p:nvSpPr>
        <p:spPr>
          <a:xfrm>
            <a:off x="6259937" y="548068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95698F-7446-4887-B4B2-B8F8D5346BC4}"/>
              </a:ext>
            </a:extLst>
          </p:cNvPr>
          <p:cNvSpPr/>
          <p:nvPr/>
        </p:nvSpPr>
        <p:spPr>
          <a:xfrm>
            <a:off x="8333738" y="5464810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A005E-4682-4B8F-A767-4FA7535EFC35}"/>
              </a:ext>
            </a:extLst>
          </p:cNvPr>
          <p:cNvSpPr/>
          <p:nvPr/>
        </p:nvSpPr>
        <p:spPr>
          <a:xfrm>
            <a:off x="4403275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1F6BAA-31CE-40FA-97BD-B43A998CFA6F}"/>
              </a:ext>
            </a:extLst>
          </p:cNvPr>
          <p:cNvSpPr/>
          <p:nvPr/>
        </p:nvSpPr>
        <p:spPr>
          <a:xfrm>
            <a:off x="9994366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ED4B39-1CFA-444C-AD7C-381BA39F0877}"/>
              </a:ext>
            </a:extLst>
          </p:cNvPr>
          <p:cNvSpPr/>
          <p:nvPr/>
        </p:nvSpPr>
        <p:spPr>
          <a:xfrm>
            <a:off x="6797953" y="2393463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858D75-88F7-4D41-852F-2EDBDC4985BC}"/>
              </a:ext>
            </a:extLst>
          </p:cNvPr>
          <p:cNvSpPr/>
          <p:nvPr/>
        </p:nvSpPr>
        <p:spPr>
          <a:xfrm>
            <a:off x="2547988" y="3434080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142E89-A93D-4EAE-AA1B-A03D0AFFB63B}"/>
              </a:ext>
            </a:extLst>
          </p:cNvPr>
          <p:cNvSpPr/>
          <p:nvPr/>
        </p:nvSpPr>
        <p:spPr>
          <a:xfrm>
            <a:off x="4825457" y="4443729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BBDDD3-CC3C-420D-AC96-CC927D3F2EB7}"/>
              </a:ext>
            </a:extLst>
          </p:cNvPr>
          <p:cNvSpPr/>
          <p:nvPr/>
        </p:nvSpPr>
        <p:spPr>
          <a:xfrm>
            <a:off x="5321085" y="606858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RUNX2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CA3208-07DD-4EC7-9ADF-AB4057347BFC}"/>
              </a:ext>
            </a:extLst>
          </p:cNvPr>
          <p:cNvSpPr/>
          <p:nvPr/>
        </p:nvSpPr>
        <p:spPr>
          <a:xfrm>
            <a:off x="7110765" y="127319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02DBF-93F6-437E-9E9D-A333DC6FFC07}"/>
              </a:ext>
            </a:extLst>
          </p:cNvPr>
          <p:cNvSpPr/>
          <p:nvPr/>
        </p:nvSpPr>
        <p:spPr>
          <a:xfrm>
            <a:off x="2980923" y="2277278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SRSF2/6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DC5051-EC4C-48F5-849C-A016C1CD4349}"/>
              </a:ext>
            </a:extLst>
          </p:cNvPr>
          <p:cNvSpPr/>
          <p:nvPr/>
        </p:nvSpPr>
        <p:spPr>
          <a:xfrm>
            <a:off x="9010333" y="331281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4A5847-7E00-409F-B7ED-4FE55066D4CF}"/>
              </a:ext>
            </a:extLst>
          </p:cNvPr>
          <p:cNvSpPr/>
          <p:nvPr/>
        </p:nvSpPr>
        <p:spPr>
          <a:xfrm>
            <a:off x="10852733" y="3325142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0129B2-A269-4A95-91C4-0C1C3BCFF8A3}"/>
              </a:ext>
            </a:extLst>
          </p:cNvPr>
          <p:cNvSpPr/>
          <p:nvPr/>
        </p:nvSpPr>
        <p:spPr>
          <a:xfrm>
            <a:off x="2631121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8C7411-8A78-491A-8435-21492813E78D}"/>
              </a:ext>
            </a:extLst>
          </p:cNvPr>
          <p:cNvSpPr/>
          <p:nvPr/>
        </p:nvSpPr>
        <p:spPr>
          <a:xfrm>
            <a:off x="5368292" y="4342901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DB42B7-0ABD-40F6-8FE0-FFCC3916EBE4}"/>
              </a:ext>
            </a:extLst>
          </p:cNvPr>
          <p:cNvSpPr/>
          <p:nvPr/>
        </p:nvSpPr>
        <p:spPr>
          <a:xfrm>
            <a:off x="7318695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9FBB25-26F1-4E31-9959-55CB5365E93C}"/>
              </a:ext>
            </a:extLst>
          </p:cNvPr>
          <p:cNvSpPr/>
          <p:nvPr/>
        </p:nvSpPr>
        <p:spPr>
          <a:xfrm>
            <a:off x="9080549" y="4316598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F17B32B-476B-4D79-8A6F-6D4B3221C84B}"/>
              </a:ext>
            </a:extLst>
          </p:cNvPr>
          <p:cNvSpPr/>
          <p:nvPr/>
        </p:nvSpPr>
        <p:spPr>
          <a:xfrm>
            <a:off x="10006701" y="404880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B9F26F-822F-4C1B-8DF8-B99BFA4EF975}"/>
              </a:ext>
            </a:extLst>
          </p:cNvPr>
          <p:cNvSpPr/>
          <p:nvPr/>
        </p:nvSpPr>
        <p:spPr>
          <a:xfrm>
            <a:off x="5321084" y="5048579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04C948-A59C-4A49-A45E-CA61BF68ACC5}"/>
              </a:ext>
            </a:extLst>
          </p:cNvPr>
          <p:cNvSpPr txBox="1">
            <a:spLocks/>
          </p:cNvSpPr>
          <p:nvPr/>
        </p:nvSpPr>
        <p:spPr>
          <a:xfrm>
            <a:off x="69209" y="4136510"/>
            <a:ext cx="2059671" cy="215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Others 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ATP2B1/4/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2C1</a:t>
            </a:r>
            <a:endParaRPr lang="en-US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1B3FED-0683-410B-B17E-881210CFCC9D}"/>
              </a:ext>
            </a:extLst>
          </p:cNvPr>
          <p:cNvSpPr/>
          <p:nvPr/>
        </p:nvSpPr>
        <p:spPr>
          <a:xfrm>
            <a:off x="4719149" y="2269720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2060"/>
                </a:solidFill>
              </a:rPr>
              <a:t>MBNL2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5D9962A-AD72-44CC-8564-6ED983F3CA55}"/>
              </a:ext>
            </a:extLst>
          </p:cNvPr>
          <p:cNvSpPr txBox="1">
            <a:spLocks/>
          </p:cNvSpPr>
          <p:nvPr/>
        </p:nvSpPr>
        <p:spPr>
          <a:xfrm>
            <a:off x="943617" y="1888982"/>
            <a:ext cx="1431284" cy="31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(sub-junctions)</a:t>
            </a:r>
          </a:p>
        </p:txBody>
      </p:sp>
    </p:spTree>
    <p:extLst>
      <p:ext uri="{BB962C8B-B14F-4D97-AF65-F5344CB8AC3E}">
        <p14:creationId xmlns:p14="http://schemas.microsoft.com/office/powerpoint/2010/main" val="151853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740EA2B-1A55-40C2-B12E-513EF5BE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73" y="1009403"/>
            <a:ext cx="9361853" cy="5676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–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425449" y="2029760"/>
            <a:ext cx="1774825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MACF1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7030A0"/>
                </a:solidFill>
              </a:rPr>
              <a:t>MBNL1/2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SRSF3/5/6/11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C000"/>
                </a:solidFill>
              </a:rPr>
              <a:t>KDM1A/4A/4C/6A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6520309" y="1430335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972957" y="1430334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8342577" y="143033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1F12D7-061B-4DCA-9165-2F8B3EB04C37}"/>
              </a:ext>
            </a:extLst>
          </p:cNvPr>
          <p:cNvSpPr/>
          <p:nvPr/>
        </p:nvSpPr>
        <p:spPr>
          <a:xfrm>
            <a:off x="3196848" y="1430333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04C948-A59C-4A49-A45E-CA61BF68ACC5}"/>
              </a:ext>
            </a:extLst>
          </p:cNvPr>
          <p:cNvSpPr txBox="1">
            <a:spLocks/>
          </p:cNvSpPr>
          <p:nvPr/>
        </p:nvSpPr>
        <p:spPr>
          <a:xfrm>
            <a:off x="69209" y="4136510"/>
            <a:ext cx="2238924" cy="215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Others 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PLEKHA1/B2/G2/G4/M2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PRMT2/3/7</a:t>
            </a:r>
            <a:endParaRPr lang="en-US" sz="24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EAE4F6D-0673-4554-A275-B7EA9E52BAE8}"/>
              </a:ext>
            </a:extLst>
          </p:cNvPr>
          <p:cNvSpPr/>
          <p:nvPr/>
        </p:nvSpPr>
        <p:spPr>
          <a:xfrm>
            <a:off x="4737031" y="242449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506810-9BCD-4F1D-AB78-1BDA6224A2BD}"/>
              </a:ext>
            </a:extLst>
          </p:cNvPr>
          <p:cNvSpPr/>
          <p:nvPr/>
        </p:nvSpPr>
        <p:spPr>
          <a:xfrm>
            <a:off x="8257489" y="2424491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38C5D0-591C-41C9-AEB5-AC937A201E3B}"/>
              </a:ext>
            </a:extLst>
          </p:cNvPr>
          <p:cNvSpPr/>
          <p:nvPr/>
        </p:nvSpPr>
        <p:spPr>
          <a:xfrm>
            <a:off x="2956203" y="5341276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9784DD-3BC8-4E28-842E-825DBB3E7A88}"/>
              </a:ext>
            </a:extLst>
          </p:cNvPr>
          <p:cNvSpPr/>
          <p:nvPr/>
        </p:nvSpPr>
        <p:spPr>
          <a:xfrm>
            <a:off x="10102807" y="242449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D239FA2-FBF9-4B5F-A05B-9A3040D11630}"/>
              </a:ext>
            </a:extLst>
          </p:cNvPr>
          <p:cNvSpPr/>
          <p:nvPr/>
        </p:nvSpPr>
        <p:spPr>
          <a:xfrm>
            <a:off x="3196848" y="534127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B69DDCA-48B1-4D68-AC22-54A9FF73BEA2}"/>
              </a:ext>
            </a:extLst>
          </p:cNvPr>
          <p:cNvSpPr/>
          <p:nvPr/>
        </p:nvSpPr>
        <p:spPr>
          <a:xfrm>
            <a:off x="4737030" y="534127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C6ADC36-75CB-41F2-B12F-BD818A82F4DE}"/>
              </a:ext>
            </a:extLst>
          </p:cNvPr>
          <p:cNvSpPr/>
          <p:nvPr/>
        </p:nvSpPr>
        <p:spPr>
          <a:xfrm>
            <a:off x="10057482" y="3429000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E1FE2E5-AFF6-4A01-AB6A-42D644184283}"/>
              </a:ext>
            </a:extLst>
          </p:cNvPr>
          <p:cNvSpPr/>
          <p:nvPr/>
        </p:nvSpPr>
        <p:spPr>
          <a:xfrm>
            <a:off x="3437493" y="5341274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8479712-131F-49A0-8553-72EE5AB5F67D}"/>
              </a:ext>
            </a:extLst>
          </p:cNvPr>
          <p:cNvSpPr/>
          <p:nvPr/>
        </p:nvSpPr>
        <p:spPr>
          <a:xfrm>
            <a:off x="6720036" y="1430332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6D0245-6C4F-4C79-8BC8-9D0A8A0CB19F}"/>
              </a:ext>
            </a:extLst>
          </p:cNvPr>
          <p:cNvSpPr/>
          <p:nvPr/>
        </p:nvSpPr>
        <p:spPr>
          <a:xfrm>
            <a:off x="8630636" y="1430331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48D00A1-1586-4DDD-A0C4-B7F8E20DDD67}"/>
              </a:ext>
            </a:extLst>
          </p:cNvPr>
          <p:cNvSpPr/>
          <p:nvPr/>
        </p:nvSpPr>
        <p:spPr>
          <a:xfrm>
            <a:off x="6497258" y="2424490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F854E0-C4A2-4ECD-9D9E-135DA0EDE8D6}"/>
              </a:ext>
            </a:extLst>
          </p:cNvPr>
          <p:cNvSpPr/>
          <p:nvPr/>
        </p:nvSpPr>
        <p:spPr>
          <a:xfrm>
            <a:off x="3657385" y="196013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RUNX2</a:t>
            </a:r>
          </a:p>
        </p:txBody>
      </p:sp>
    </p:spTree>
    <p:extLst>
      <p:ext uri="{BB962C8B-B14F-4D97-AF65-F5344CB8AC3E}">
        <p14:creationId xmlns:p14="http://schemas.microsoft.com/office/powerpoint/2010/main" val="422858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 hierarchy of splicing factors?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69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Splicing factors (SFs) mediate splicing cascades</a:t>
            </a:r>
          </a:p>
          <a:p>
            <a:r>
              <a:rPr lang="en-US" sz="2400" dirty="0"/>
              <a:t>Specificity of splicing driven by SFs</a:t>
            </a:r>
          </a:p>
          <a:p>
            <a:r>
              <a:rPr lang="en-US" sz="2400" dirty="0"/>
              <a:t>Certain SFs promote exon inclusion (SR proteins), others promote skipping (HNRNPs)</a:t>
            </a:r>
          </a:p>
          <a:p>
            <a:r>
              <a:rPr lang="en-US" sz="2400" dirty="0"/>
              <a:t>Alternative splicing (or genomic mutations) in SFs may alter target specificity (example: P95H variant of SRSF2)</a:t>
            </a:r>
          </a:p>
          <a:p>
            <a:r>
              <a:rPr lang="en-US" sz="2400" dirty="0"/>
              <a:t>SFs may, themselves, be spliced by an upstream SF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464C1-B6F3-4849-B8D1-6AAC514A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66" y="4918197"/>
            <a:ext cx="5156198" cy="73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4EA904-FED1-4FE3-8360-BE6CC37DAC9B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</p:spTree>
    <p:extLst>
      <p:ext uri="{BB962C8B-B14F-4D97-AF65-F5344CB8AC3E}">
        <p14:creationId xmlns:p14="http://schemas.microsoft.com/office/powerpoint/2010/main" val="409042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One splicer to rule them all?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86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Hypotheses: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There exist </a:t>
            </a:r>
            <a:r>
              <a:rPr lang="en-US" b="1" dirty="0"/>
              <a:t>master splicing regulators</a:t>
            </a:r>
            <a:r>
              <a:rPr lang="en-US" dirty="0"/>
              <a:t> within a </a:t>
            </a:r>
            <a:r>
              <a:rPr lang="en-US" b="1" dirty="0"/>
              <a:t>splicing regulatory network</a:t>
            </a:r>
            <a:r>
              <a:rPr lang="en-US" dirty="0"/>
              <a:t>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 a directed network: </a:t>
            </a:r>
            <a:r>
              <a:rPr lang="en-US" i="1" dirty="0"/>
              <a:t>R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deg</a:t>
            </a:r>
            <a:r>
              <a:rPr lang="en-US" baseline="-25000" dirty="0" err="1"/>
              <a:t>out</a:t>
            </a:r>
            <a:r>
              <a:rPr lang="en-US" dirty="0" err="1"/>
              <a:t>:deg</a:t>
            </a:r>
            <a:r>
              <a:rPr lang="en-US" baseline="-25000" dirty="0" err="1"/>
              <a:t>in</a:t>
            </a:r>
            <a:r>
              <a:rPr lang="en-US" dirty="0"/>
              <a:t> (high),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(high)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SFs have varying levels of “master-ness”, resulting in a complex cellular splicing landscape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Complexity is combinatorically generated. i.e. SFs which act as large sinks (low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high) are more likely to have more isoforms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Conversely, highly spliced genes </a:t>
            </a:r>
            <a:r>
              <a:rPr lang="en-US" i="1" dirty="0"/>
              <a:t>cannot</a:t>
            </a:r>
            <a:r>
              <a:rPr lang="en-US" dirty="0"/>
              <a:t> be “master”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606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KEGG pathways enriched: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ECE9B-24C8-43FA-95F0-A6735523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" y="3378200"/>
            <a:ext cx="5639446" cy="1338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CB5E-766E-49F5-8107-552A4729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56" y="4771578"/>
            <a:ext cx="5770357" cy="10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7203B-C014-466B-B0E3-EB105AB6C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30"/>
          <a:stretch/>
        </p:blipFill>
        <p:spPr>
          <a:xfrm>
            <a:off x="5994991" y="1260935"/>
            <a:ext cx="5801238" cy="2873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24841-4BB1-451F-ACC7-EEC981F656CD}"/>
              </a:ext>
            </a:extLst>
          </p:cNvPr>
          <p:cNvSpPr/>
          <p:nvPr/>
        </p:nvSpPr>
        <p:spPr>
          <a:xfrm>
            <a:off x="9054936" y="5140519"/>
            <a:ext cx="2813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Kinetics of KCNMA1 channels are determined by [intracellular calcium status,] alternative splicing, phosphorylation status and its combination with modulating beta subunits.</a:t>
            </a:r>
            <a:r>
              <a:rPr lang="en-US" sz="1200" dirty="0"/>
              <a:t> (Genetics Home Reference, NIH)</a:t>
            </a:r>
            <a:endParaRPr lang="en-US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DD19F-7FC3-4707-9CA7-4C928EE7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3" y="5903402"/>
            <a:ext cx="4185682" cy="621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AC666-DBBC-4FF2-9E58-E763D6010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941" y="5903402"/>
            <a:ext cx="2225744" cy="86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E15C2-9926-4831-B4EF-02BB94335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7210" y="-332962"/>
            <a:ext cx="11690619" cy="685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18FF9F-A835-433F-B752-D9F5F1DA441F}"/>
              </a:ext>
            </a:extLst>
          </p:cNvPr>
          <p:cNvCxnSpPr>
            <a:cxnSpLocks/>
          </p:cNvCxnSpPr>
          <p:nvPr/>
        </p:nvCxnSpPr>
        <p:spPr>
          <a:xfrm>
            <a:off x="1942353" y="4446494"/>
            <a:ext cx="841603" cy="555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8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One splicer to rule them all?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86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Hypotheses: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There exist </a:t>
            </a:r>
            <a:r>
              <a:rPr lang="en-US" sz="2400" b="1" dirty="0"/>
              <a:t>master splicing regulators</a:t>
            </a:r>
            <a:r>
              <a:rPr lang="en-US" dirty="0"/>
              <a:t> within a </a:t>
            </a:r>
            <a:r>
              <a:rPr lang="en-US" b="1" dirty="0"/>
              <a:t>splicing regulatory network</a:t>
            </a:r>
            <a:r>
              <a:rPr lang="en-US" dirty="0"/>
              <a:t>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 a directed network: </a:t>
            </a:r>
            <a:r>
              <a:rPr lang="en-US" i="1" dirty="0"/>
              <a:t>R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deg</a:t>
            </a:r>
            <a:r>
              <a:rPr lang="en-US" baseline="-25000" dirty="0" err="1"/>
              <a:t>out</a:t>
            </a:r>
            <a:r>
              <a:rPr lang="en-US" dirty="0" err="1"/>
              <a:t>:deg</a:t>
            </a:r>
            <a:r>
              <a:rPr lang="en-US" baseline="-25000" dirty="0" err="1"/>
              <a:t>in</a:t>
            </a:r>
            <a:r>
              <a:rPr lang="en-US" dirty="0"/>
              <a:t> (high),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(high)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SFs have varying levels of </a:t>
            </a:r>
            <a:r>
              <a:rPr lang="en-US" dirty="0"/>
              <a:t>“master-ness”, resulting in a complex cellular splicing landscape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Complexity is combinatorically generated. i.e. SFs </a:t>
            </a:r>
            <a:r>
              <a:rPr lang="en-US" dirty="0"/>
              <a:t>which act as large sinks (low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high) </a:t>
            </a:r>
            <a:r>
              <a:rPr lang="en-US" sz="2400" dirty="0"/>
              <a:t>are more likely to have more isoforms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Conversely, highly spliced genes </a:t>
            </a:r>
            <a:r>
              <a:rPr lang="en-US" i="1" dirty="0"/>
              <a:t>cannot</a:t>
            </a:r>
            <a:r>
              <a:rPr lang="en-US" dirty="0"/>
              <a:t> be “master”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55AACD-4AAC-4459-90BC-A0EADD2CD64E}"/>
              </a:ext>
            </a:extLst>
          </p:cNvPr>
          <p:cNvSpPr/>
          <p:nvPr/>
        </p:nvSpPr>
        <p:spPr>
          <a:xfrm>
            <a:off x="7105199" y="5944826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65C810-5B9A-4CE6-B439-13D4E45A183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7311574" y="5627326"/>
            <a:ext cx="0" cy="31750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8B94AE-1B1A-40C1-A7A6-0156664531AE}"/>
              </a:ext>
            </a:extLst>
          </p:cNvPr>
          <p:cNvCxnSpPr>
            <a:cxnSpLocks/>
          </p:cNvCxnSpPr>
          <p:nvPr/>
        </p:nvCxnSpPr>
        <p:spPr>
          <a:xfrm flipV="1">
            <a:off x="7457624" y="5786076"/>
            <a:ext cx="327023" cy="228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F3AE0B-C847-4B4F-A5D0-EE03732DF505}"/>
              </a:ext>
            </a:extLst>
          </p:cNvPr>
          <p:cNvCxnSpPr>
            <a:cxnSpLocks/>
          </p:cNvCxnSpPr>
          <p:nvPr/>
        </p:nvCxnSpPr>
        <p:spPr>
          <a:xfrm>
            <a:off x="7521126" y="6173426"/>
            <a:ext cx="263521" cy="1270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4A4E89-BFE9-43FB-9900-C858A7DB34D5}"/>
              </a:ext>
            </a:extLst>
          </p:cNvPr>
          <p:cNvCxnSpPr>
            <a:cxnSpLocks/>
          </p:cNvCxnSpPr>
          <p:nvPr/>
        </p:nvCxnSpPr>
        <p:spPr>
          <a:xfrm>
            <a:off x="7327451" y="6370276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CE7447-D826-48C2-91D4-91F5F65DFB41}"/>
              </a:ext>
            </a:extLst>
          </p:cNvPr>
          <p:cNvCxnSpPr>
            <a:cxnSpLocks/>
          </p:cNvCxnSpPr>
          <p:nvPr/>
        </p:nvCxnSpPr>
        <p:spPr>
          <a:xfrm flipV="1">
            <a:off x="6921047" y="6236926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4CF695-CF2B-4CA0-9D9B-C3973F296381}"/>
              </a:ext>
            </a:extLst>
          </p:cNvPr>
          <p:cNvCxnSpPr>
            <a:cxnSpLocks/>
          </p:cNvCxnSpPr>
          <p:nvPr/>
        </p:nvCxnSpPr>
        <p:spPr>
          <a:xfrm flipH="1" flipV="1">
            <a:off x="6921047" y="5830526"/>
            <a:ext cx="244477" cy="18415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194C232F-14D1-4EA6-8F0B-1C74CDAA93A2}"/>
              </a:ext>
            </a:extLst>
          </p:cNvPr>
          <p:cNvSpPr txBox="1">
            <a:spLocks/>
          </p:cNvSpPr>
          <p:nvPr/>
        </p:nvSpPr>
        <p:spPr>
          <a:xfrm>
            <a:off x="7059161" y="5999221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175EF6E-A08C-4B1B-9035-56D35DA7427E}"/>
              </a:ext>
            </a:extLst>
          </p:cNvPr>
          <p:cNvSpPr/>
          <p:nvPr/>
        </p:nvSpPr>
        <p:spPr>
          <a:xfrm>
            <a:off x="9428169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98D3B0E-2550-4DEA-96A5-27BF6DDFB26A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9634544" y="4193282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B9F74-3CBC-40E0-8CD4-45585515E684}"/>
              </a:ext>
            </a:extLst>
          </p:cNvPr>
          <p:cNvCxnSpPr>
            <a:cxnSpLocks/>
          </p:cNvCxnSpPr>
          <p:nvPr/>
        </p:nvCxnSpPr>
        <p:spPr>
          <a:xfrm flipH="1">
            <a:off x="9806790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8E8E0F-1A53-48E8-8421-663191F85CDC}"/>
              </a:ext>
            </a:extLst>
          </p:cNvPr>
          <p:cNvCxnSpPr>
            <a:cxnSpLocks/>
            <a:endCxn id="95" idx="6"/>
          </p:cNvCxnSpPr>
          <p:nvPr/>
        </p:nvCxnSpPr>
        <p:spPr>
          <a:xfrm flipH="1" flipV="1">
            <a:off x="9840919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B429EF-705D-4F61-B1B1-C17D8FA2CF84}"/>
              </a:ext>
            </a:extLst>
          </p:cNvPr>
          <p:cNvCxnSpPr>
            <a:cxnSpLocks/>
          </p:cNvCxnSpPr>
          <p:nvPr/>
        </p:nvCxnSpPr>
        <p:spPr>
          <a:xfrm>
            <a:off x="9650421" y="4938241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AE4E3-0BA0-4D59-9383-C37B4A67652C}"/>
              </a:ext>
            </a:extLst>
          </p:cNvPr>
          <p:cNvCxnSpPr>
            <a:cxnSpLocks/>
          </p:cNvCxnSpPr>
          <p:nvPr/>
        </p:nvCxnSpPr>
        <p:spPr>
          <a:xfrm flipV="1">
            <a:off x="9244017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9A1AC7-B9F8-4A50-A8F7-4D8480D50B1F}"/>
              </a:ext>
            </a:extLst>
          </p:cNvPr>
          <p:cNvCxnSpPr>
            <a:cxnSpLocks/>
          </p:cNvCxnSpPr>
          <p:nvPr/>
        </p:nvCxnSpPr>
        <p:spPr>
          <a:xfrm>
            <a:off x="9221795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F6854F9E-A452-41EC-A13F-83D0CAD79583}"/>
              </a:ext>
            </a:extLst>
          </p:cNvPr>
          <p:cNvSpPr txBox="1">
            <a:spLocks/>
          </p:cNvSpPr>
          <p:nvPr/>
        </p:nvSpPr>
        <p:spPr>
          <a:xfrm>
            <a:off x="9391649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B17BAE-FD3F-47E9-9A9E-DA189F56E114}"/>
              </a:ext>
            </a:extLst>
          </p:cNvPr>
          <p:cNvSpPr/>
          <p:nvPr/>
        </p:nvSpPr>
        <p:spPr>
          <a:xfrm>
            <a:off x="9455959" y="5830992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CC07D37-8435-4645-BBF0-7548D72B7D31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9662334" y="5511483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2BF245E-CA75-4A20-BC14-97CE438C9AF2}"/>
              </a:ext>
            </a:extLst>
          </p:cNvPr>
          <p:cNvCxnSpPr>
            <a:cxnSpLocks/>
          </p:cNvCxnSpPr>
          <p:nvPr/>
        </p:nvCxnSpPr>
        <p:spPr>
          <a:xfrm flipH="1">
            <a:off x="9834580" y="5671237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583441D-8528-4A45-81A7-3BBBA879AEC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 flipV="1">
            <a:off x="9868709" y="6037367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D850C9-F34C-4143-9904-80D77DE43753}"/>
              </a:ext>
            </a:extLst>
          </p:cNvPr>
          <p:cNvCxnSpPr>
            <a:cxnSpLocks/>
          </p:cNvCxnSpPr>
          <p:nvPr/>
        </p:nvCxnSpPr>
        <p:spPr>
          <a:xfrm>
            <a:off x="9678211" y="6256442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DB4088-1A9F-4432-9473-8E60FE30C3D0}"/>
              </a:ext>
            </a:extLst>
          </p:cNvPr>
          <p:cNvCxnSpPr>
            <a:cxnSpLocks/>
          </p:cNvCxnSpPr>
          <p:nvPr/>
        </p:nvCxnSpPr>
        <p:spPr>
          <a:xfrm flipV="1">
            <a:off x="9271807" y="6123092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D3ECFDE-B0FB-45ED-BD5F-13BF1DD24997}"/>
              </a:ext>
            </a:extLst>
          </p:cNvPr>
          <p:cNvCxnSpPr>
            <a:cxnSpLocks/>
          </p:cNvCxnSpPr>
          <p:nvPr/>
        </p:nvCxnSpPr>
        <p:spPr>
          <a:xfrm>
            <a:off x="9249585" y="5625783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4E1CCBDE-BFE2-41EC-94CD-6239DD6F8B5B}"/>
              </a:ext>
            </a:extLst>
          </p:cNvPr>
          <p:cNvSpPr txBox="1">
            <a:spLocks/>
          </p:cNvSpPr>
          <p:nvPr/>
        </p:nvSpPr>
        <p:spPr>
          <a:xfrm>
            <a:off x="9419439" y="5853427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B90B4DA-BD07-46BC-9700-1F5EF22E8505}"/>
              </a:ext>
            </a:extLst>
          </p:cNvPr>
          <p:cNvSpPr/>
          <p:nvPr/>
        </p:nvSpPr>
        <p:spPr>
          <a:xfrm>
            <a:off x="10825157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DFA1BE5-2C29-4CAD-9293-989D5294230C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11031532" y="4193282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F11833-DFB8-4BCD-9256-29985AD995DB}"/>
              </a:ext>
            </a:extLst>
          </p:cNvPr>
          <p:cNvCxnSpPr>
            <a:cxnSpLocks/>
          </p:cNvCxnSpPr>
          <p:nvPr/>
        </p:nvCxnSpPr>
        <p:spPr>
          <a:xfrm flipH="1">
            <a:off x="11203778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8F5191-4CBD-4849-A687-DEFB6166D75E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 flipV="1">
            <a:off x="11237907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7DBCA5-DE61-4141-A5AD-52701341AAC5}"/>
              </a:ext>
            </a:extLst>
          </p:cNvPr>
          <p:cNvCxnSpPr>
            <a:cxnSpLocks/>
          </p:cNvCxnSpPr>
          <p:nvPr/>
        </p:nvCxnSpPr>
        <p:spPr>
          <a:xfrm>
            <a:off x="11047409" y="4938241"/>
            <a:ext cx="0" cy="234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370555-141B-42AF-B1D4-CFF8AE070386}"/>
              </a:ext>
            </a:extLst>
          </p:cNvPr>
          <p:cNvCxnSpPr>
            <a:cxnSpLocks/>
          </p:cNvCxnSpPr>
          <p:nvPr/>
        </p:nvCxnSpPr>
        <p:spPr>
          <a:xfrm flipV="1">
            <a:off x="10641005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64A7A3F-29F0-4AC3-91EE-252CF7A553FE}"/>
              </a:ext>
            </a:extLst>
          </p:cNvPr>
          <p:cNvCxnSpPr>
            <a:cxnSpLocks/>
          </p:cNvCxnSpPr>
          <p:nvPr/>
        </p:nvCxnSpPr>
        <p:spPr>
          <a:xfrm>
            <a:off x="10618783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57E8D71-6E88-4A32-BA08-62422036E20D}"/>
              </a:ext>
            </a:extLst>
          </p:cNvPr>
          <p:cNvSpPr txBox="1">
            <a:spLocks/>
          </p:cNvSpPr>
          <p:nvPr/>
        </p:nvSpPr>
        <p:spPr>
          <a:xfrm>
            <a:off x="10788637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8DD8446-C831-4AB8-A986-829823126848}"/>
              </a:ext>
            </a:extLst>
          </p:cNvPr>
          <p:cNvSpPr/>
          <p:nvPr/>
        </p:nvSpPr>
        <p:spPr>
          <a:xfrm>
            <a:off x="10843012" y="5869205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542A20-08EC-40AB-8A66-8D9D0BA67C46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11049387" y="5549696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79ACFE1-D0FD-4D78-9D38-6AC19AD14A2C}"/>
              </a:ext>
            </a:extLst>
          </p:cNvPr>
          <p:cNvCxnSpPr>
            <a:cxnSpLocks/>
          </p:cNvCxnSpPr>
          <p:nvPr/>
        </p:nvCxnSpPr>
        <p:spPr>
          <a:xfrm flipH="1">
            <a:off x="11221633" y="5709450"/>
            <a:ext cx="300828" cy="25246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B95D59C-A82F-4E08-816C-655CCEA7775D}"/>
              </a:ext>
            </a:extLst>
          </p:cNvPr>
          <p:cNvCxnSpPr>
            <a:cxnSpLocks/>
            <a:endCxn id="143" idx="6"/>
          </p:cNvCxnSpPr>
          <p:nvPr/>
        </p:nvCxnSpPr>
        <p:spPr>
          <a:xfrm flipH="1" flipV="1">
            <a:off x="11255762" y="6075580"/>
            <a:ext cx="274646" cy="1909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2BDEF22-A169-4DEE-91A4-739165BD630B}"/>
              </a:ext>
            </a:extLst>
          </p:cNvPr>
          <p:cNvCxnSpPr>
            <a:cxnSpLocks/>
          </p:cNvCxnSpPr>
          <p:nvPr/>
        </p:nvCxnSpPr>
        <p:spPr>
          <a:xfrm>
            <a:off x="11065264" y="6294655"/>
            <a:ext cx="0" cy="2349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DA3D0A7-86B7-4A79-8266-62F1D0DA9FFC}"/>
              </a:ext>
            </a:extLst>
          </p:cNvPr>
          <p:cNvCxnSpPr>
            <a:cxnSpLocks/>
          </p:cNvCxnSpPr>
          <p:nvPr/>
        </p:nvCxnSpPr>
        <p:spPr>
          <a:xfrm flipV="1">
            <a:off x="10658860" y="6161305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CA401C-0011-41A9-A2D3-421E67D2A5BC}"/>
              </a:ext>
            </a:extLst>
          </p:cNvPr>
          <p:cNvCxnSpPr>
            <a:cxnSpLocks/>
          </p:cNvCxnSpPr>
          <p:nvPr/>
        </p:nvCxnSpPr>
        <p:spPr>
          <a:xfrm>
            <a:off x="10636638" y="5663996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4EF15CFC-896D-4CF1-BE17-A25EB39526E6}"/>
              </a:ext>
            </a:extLst>
          </p:cNvPr>
          <p:cNvSpPr txBox="1">
            <a:spLocks/>
          </p:cNvSpPr>
          <p:nvPr/>
        </p:nvSpPr>
        <p:spPr>
          <a:xfrm>
            <a:off x="10806492" y="5891640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A4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8698D5C-1AE7-47EC-8135-D876228D5330}"/>
              </a:ext>
            </a:extLst>
          </p:cNvPr>
          <p:cNvSpPr/>
          <p:nvPr/>
        </p:nvSpPr>
        <p:spPr>
          <a:xfrm rot="5400000">
            <a:off x="6705256" y="524518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1B9721-F6C9-4890-88F7-136BEC9E4D7D}"/>
              </a:ext>
            </a:extLst>
          </p:cNvPr>
          <p:cNvSpPr/>
          <p:nvPr/>
        </p:nvSpPr>
        <p:spPr>
          <a:xfrm>
            <a:off x="6026150" y="5967727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804AA0-B092-4709-BED8-BE4D52D3E4D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6232525" y="5650227"/>
            <a:ext cx="0" cy="317500"/>
          </a:xfrm>
          <a:prstGeom prst="straightConnector1">
            <a:avLst/>
          </a:prstGeom>
          <a:ln w="28575">
            <a:solidFill>
              <a:srgbClr val="FE76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08ED52A-F1B8-46F7-82E3-57A7C4BBCB62}"/>
              </a:ext>
            </a:extLst>
          </p:cNvPr>
          <p:cNvCxnSpPr>
            <a:cxnSpLocks/>
          </p:cNvCxnSpPr>
          <p:nvPr/>
        </p:nvCxnSpPr>
        <p:spPr>
          <a:xfrm flipV="1">
            <a:off x="6378575" y="5808977"/>
            <a:ext cx="327023" cy="22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43D9B0A-A301-4932-9BD5-8A3045A89EAC}"/>
              </a:ext>
            </a:extLst>
          </p:cNvPr>
          <p:cNvCxnSpPr>
            <a:cxnSpLocks/>
          </p:cNvCxnSpPr>
          <p:nvPr/>
        </p:nvCxnSpPr>
        <p:spPr>
          <a:xfrm>
            <a:off x="6442077" y="6196327"/>
            <a:ext cx="263521" cy="127000"/>
          </a:xfrm>
          <a:prstGeom prst="straightConnector1">
            <a:avLst/>
          </a:prstGeom>
          <a:ln w="285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0F4172-94E5-4FB9-AA79-04D89FF47371}"/>
              </a:ext>
            </a:extLst>
          </p:cNvPr>
          <p:cNvCxnSpPr>
            <a:cxnSpLocks/>
          </p:cNvCxnSpPr>
          <p:nvPr/>
        </p:nvCxnSpPr>
        <p:spPr>
          <a:xfrm>
            <a:off x="6248402" y="6393177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29DC55A-F990-4568-A305-00E143E28939}"/>
              </a:ext>
            </a:extLst>
          </p:cNvPr>
          <p:cNvCxnSpPr>
            <a:cxnSpLocks/>
          </p:cNvCxnSpPr>
          <p:nvPr/>
        </p:nvCxnSpPr>
        <p:spPr>
          <a:xfrm flipV="1">
            <a:off x="5841998" y="6259827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7B3C28-4542-4712-A9A3-D674D35F7CE4}"/>
              </a:ext>
            </a:extLst>
          </p:cNvPr>
          <p:cNvCxnSpPr>
            <a:cxnSpLocks/>
          </p:cNvCxnSpPr>
          <p:nvPr/>
        </p:nvCxnSpPr>
        <p:spPr>
          <a:xfrm flipH="1" flipV="1">
            <a:off x="5841998" y="5853427"/>
            <a:ext cx="244477" cy="1841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3E90417F-A5B1-4FAA-B437-898A0457AD16}"/>
              </a:ext>
            </a:extLst>
          </p:cNvPr>
          <p:cNvSpPr txBox="1">
            <a:spLocks/>
          </p:cNvSpPr>
          <p:nvPr/>
        </p:nvSpPr>
        <p:spPr>
          <a:xfrm>
            <a:off x="5970581" y="6005406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M1</a:t>
            </a: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DE6AA82-61A4-495F-A38F-4360514A3096}"/>
              </a:ext>
            </a:extLst>
          </p:cNvPr>
          <p:cNvSpPr/>
          <p:nvPr/>
        </p:nvSpPr>
        <p:spPr>
          <a:xfrm>
            <a:off x="8896780" y="449364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071F6F5-D95D-41A3-8906-74D31B1F99AC}"/>
              </a:ext>
            </a:extLst>
          </p:cNvPr>
          <p:cNvSpPr txBox="1">
            <a:spLocks/>
          </p:cNvSpPr>
          <p:nvPr/>
        </p:nvSpPr>
        <p:spPr>
          <a:xfrm>
            <a:off x="11567662" y="5884132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89487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2081" y="2066155"/>
            <a:ext cx="5767131" cy="3122813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32950"/>
            <a:ext cx="9798050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enrichment (timepoint-wise)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94654" y="2120314"/>
            <a:ext cx="4410694" cy="366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 err="1"/>
              <a:t>ClueGO</a:t>
            </a:r>
            <a:r>
              <a:rPr lang="en-US" sz="2000" dirty="0"/>
              <a:t>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41C04-58B3-4C40-8654-2DF336A3EC97}"/>
              </a:ext>
            </a:extLst>
          </p:cNvPr>
          <p:cNvSpPr/>
          <p:nvPr/>
        </p:nvSpPr>
        <p:spPr>
          <a:xfrm>
            <a:off x="7489679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08F43-64B0-41DA-9688-C01B0E777978}"/>
              </a:ext>
            </a:extLst>
          </p:cNvPr>
          <p:cNvSpPr/>
          <p:nvPr/>
        </p:nvSpPr>
        <p:spPr>
          <a:xfrm>
            <a:off x="6951211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5F5948-FDDE-4E75-8055-6EE3F9E1AB41}"/>
              </a:ext>
            </a:extLst>
          </p:cNvPr>
          <p:cNvSpPr/>
          <p:nvPr/>
        </p:nvSpPr>
        <p:spPr>
          <a:xfrm>
            <a:off x="9760308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DE025-C53C-40DF-AEFA-115120AE032B}"/>
              </a:ext>
            </a:extLst>
          </p:cNvPr>
          <p:cNvSpPr/>
          <p:nvPr/>
        </p:nvSpPr>
        <p:spPr>
          <a:xfrm>
            <a:off x="9221840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800673-C424-425D-9B2F-73E1BB2D2090}"/>
              </a:ext>
            </a:extLst>
          </p:cNvPr>
          <p:cNvSpPr/>
          <p:nvPr/>
        </p:nvSpPr>
        <p:spPr>
          <a:xfrm>
            <a:off x="7400323" y="2066156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324CEC-10CC-45FD-ABA8-E7B0A9D57DD6}"/>
              </a:ext>
            </a:extLst>
          </p:cNvPr>
          <p:cNvSpPr/>
          <p:nvPr/>
        </p:nvSpPr>
        <p:spPr>
          <a:xfrm>
            <a:off x="9137713" y="3433306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82C60B-E9A7-40FD-A23A-45A9518B8E54}"/>
              </a:ext>
            </a:extLst>
          </p:cNvPr>
          <p:cNvSpPr/>
          <p:nvPr/>
        </p:nvSpPr>
        <p:spPr>
          <a:xfrm>
            <a:off x="9676181" y="2120314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31CA02-94A1-4897-874E-8197D792DA77}"/>
              </a:ext>
            </a:extLst>
          </p:cNvPr>
          <p:cNvSpPr/>
          <p:nvPr/>
        </p:nvSpPr>
        <p:spPr>
          <a:xfrm>
            <a:off x="6868595" y="2319895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1F84927C-59E8-4A66-A9CC-0B2C5DC8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75" t="19959" r="34875" b="6876"/>
          <a:stretch/>
        </p:blipFill>
        <p:spPr>
          <a:xfrm>
            <a:off x="5053086" y="4266237"/>
            <a:ext cx="2927490" cy="176395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B87CB8F-C5FF-406F-A841-40EC9F9D4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25" t="34162" r="40673" b="15129"/>
          <a:stretch/>
        </p:blipFill>
        <p:spPr>
          <a:xfrm>
            <a:off x="7983341" y="5314338"/>
            <a:ext cx="2022999" cy="140572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E6A940C-D6C9-45C4-B8B7-5D08773763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063" t="36802" r="39187" b="10786"/>
          <a:stretch/>
        </p:blipFill>
        <p:spPr>
          <a:xfrm>
            <a:off x="7984141" y="3031966"/>
            <a:ext cx="3887800" cy="18576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37F4A97-EE95-45BD-A40F-BF88ACB39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062" t="22283" r="42688" b="18324"/>
          <a:stretch/>
        </p:blipFill>
        <p:spPr>
          <a:xfrm>
            <a:off x="5283934" y="1923896"/>
            <a:ext cx="2744329" cy="16840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4DE0730-EDD5-45BE-8D9D-ABBEC5C01F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823" t="27514" r="39219" b="5272"/>
          <a:stretch/>
        </p:blipFill>
        <p:spPr>
          <a:xfrm>
            <a:off x="2663937" y="1221560"/>
            <a:ext cx="2648693" cy="1947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07174E-8AA4-4FFB-BFA4-FC4DA9E3E2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grayscl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13" t="26389" r="37313" b="8498"/>
          <a:stretch/>
        </p:blipFill>
        <p:spPr>
          <a:xfrm>
            <a:off x="3192378" y="3974932"/>
            <a:ext cx="1865521" cy="115360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5B4C38-61B8-4B52-9459-9EAC4A2D5A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000" t="4660" r="32343" b="1844"/>
          <a:stretch/>
        </p:blipFill>
        <p:spPr>
          <a:xfrm>
            <a:off x="168347" y="3388552"/>
            <a:ext cx="3094783" cy="2138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015167-237F-4970-948B-C85E7B43F6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6458" t="5955" r="40000" b="5955"/>
          <a:stretch/>
        </p:blipFill>
        <p:spPr>
          <a:xfrm>
            <a:off x="55606" y="160183"/>
            <a:ext cx="2673440" cy="2305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07" y="158558"/>
            <a:ext cx="6611352" cy="1759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Functional enrichment (BP GO) (highest per time point)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422F14-5BF2-4ED4-ABDB-CC135E54BAA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91844" t="81914"/>
          <a:stretch/>
        </p:blipFill>
        <p:spPr>
          <a:xfrm>
            <a:off x="10928350" y="5679217"/>
            <a:ext cx="705530" cy="6207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B6C8BB-2AAE-41C6-AD53-8CAA0BA0A47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7993" t="79324" r="72170"/>
          <a:stretch/>
        </p:blipFill>
        <p:spPr>
          <a:xfrm>
            <a:off x="269241" y="2624867"/>
            <a:ext cx="850900" cy="70966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EFAA63-27D7-4AAE-A9A1-A143F6A7AD2E}"/>
              </a:ext>
            </a:extLst>
          </p:cNvPr>
          <p:cNvSpPr/>
          <p:nvPr/>
        </p:nvSpPr>
        <p:spPr>
          <a:xfrm>
            <a:off x="10661650" y="5603017"/>
            <a:ext cx="171450" cy="196850"/>
          </a:xfrm>
          <a:custGeom>
            <a:avLst/>
            <a:gdLst>
              <a:gd name="connsiteX0" fmla="*/ 95250 w 171450"/>
              <a:gd name="connsiteY0" fmla="*/ 0 h 196850"/>
              <a:gd name="connsiteX1" fmla="*/ 139700 w 171450"/>
              <a:gd name="connsiteY1" fmla="*/ 69850 h 196850"/>
              <a:gd name="connsiteX2" fmla="*/ 152400 w 171450"/>
              <a:gd name="connsiteY2" fmla="*/ 88900 h 196850"/>
              <a:gd name="connsiteX3" fmla="*/ 171450 w 171450"/>
              <a:gd name="connsiteY3" fmla="*/ 127000 h 196850"/>
              <a:gd name="connsiteX4" fmla="*/ 133350 w 171450"/>
              <a:gd name="connsiteY4" fmla="*/ 139700 h 196850"/>
              <a:gd name="connsiteX5" fmla="*/ 101600 w 171450"/>
              <a:gd name="connsiteY5" fmla="*/ 152400 h 196850"/>
              <a:gd name="connsiteX6" fmla="*/ 57150 w 171450"/>
              <a:gd name="connsiteY6" fmla="*/ 165100 h 196850"/>
              <a:gd name="connsiteX7" fmla="*/ 19050 w 171450"/>
              <a:gd name="connsiteY7" fmla="*/ 190500 h 196850"/>
              <a:gd name="connsiteX8" fmla="*/ 0 w 171450"/>
              <a:gd name="connsiteY8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96850">
                <a:moveTo>
                  <a:pt x="95250" y="0"/>
                </a:moveTo>
                <a:cubicBezTo>
                  <a:pt x="122153" y="44838"/>
                  <a:pt x="107454" y="21481"/>
                  <a:pt x="139700" y="69850"/>
                </a:cubicBezTo>
                <a:cubicBezTo>
                  <a:pt x="143933" y="76200"/>
                  <a:pt x="149987" y="81660"/>
                  <a:pt x="152400" y="88900"/>
                </a:cubicBezTo>
                <a:cubicBezTo>
                  <a:pt x="161163" y="115190"/>
                  <a:pt x="155037" y="102381"/>
                  <a:pt x="171450" y="127000"/>
                </a:cubicBezTo>
                <a:cubicBezTo>
                  <a:pt x="158750" y="131233"/>
                  <a:pt x="145779" y="134728"/>
                  <a:pt x="133350" y="139700"/>
                </a:cubicBezTo>
                <a:cubicBezTo>
                  <a:pt x="122767" y="143933"/>
                  <a:pt x="112414" y="148795"/>
                  <a:pt x="101600" y="152400"/>
                </a:cubicBezTo>
                <a:cubicBezTo>
                  <a:pt x="93379" y="155140"/>
                  <a:pt x="66323" y="160004"/>
                  <a:pt x="57150" y="165100"/>
                </a:cubicBezTo>
                <a:cubicBezTo>
                  <a:pt x="43807" y="172513"/>
                  <a:pt x="33530" y="185673"/>
                  <a:pt x="19050" y="190500"/>
                </a:cubicBezTo>
                <a:lnTo>
                  <a:pt x="0" y="19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77B851-C18E-44F8-838D-15134E9A15C8}"/>
              </a:ext>
            </a:extLst>
          </p:cNvPr>
          <p:cNvGrpSpPr/>
          <p:nvPr/>
        </p:nvGrpSpPr>
        <p:grpSpPr>
          <a:xfrm>
            <a:off x="1644650" y="2781073"/>
            <a:ext cx="211487" cy="288294"/>
            <a:chOff x="1568450" y="3102606"/>
            <a:chExt cx="211487" cy="2882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FEBEA-3FA3-4901-9AF3-B8F1D70022FC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361CD-305B-4555-8584-6255A9DC127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921F7BB-3CFC-4B7C-801F-54DD8E672CE7}"/>
              </a:ext>
            </a:extLst>
          </p:cNvPr>
          <p:cNvSpPr txBox="1">
            <a:spLocks/>
          </p:cNvSpPr>
          <p:nvPr/>
        </p:nvSpPr>
        <p:spPr>
          <a:xfrm>
            <a:off x="974248" y="2605831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MSC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6964B8B-9834-4C98-82D6-4DD88FCB17E3}"/>
              </a:ext>
            </a:extLst>
          </p:cNvPr>
          <p:cNvSpPr txBox="1">
            <a:spLocks/>
          </p:cNvSpPr>
          <p:nvPr/>
        </p:nvSpPr>
        <p:spPr>
          <a:xfrm>
            <a:off x="2322740" y="3245925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E03882-09A0-474B-A3A6-A3FCFB9CC7E0}"/>
              </a:ext>
            </a:extLst>
          </p:cNvPr>
          <p:cNvGrpSpPr/>
          <p:nvPr/>
        </p:nvGrpSpPr>
        <p:grpSpPr>
          <a:xfrm rot="11328935" flipH="1">
            <a:off x="2344864" y="3216337"/>
            <a:ext cx="239811" cy="303051"/>
            <a:chOff x="1568450" y="3102606"/>
            <a:chExt cx="211487" cy="2882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BF353C-04E0-48BB-8DCE-F90EBA029D54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E72DB4-9644-430B-969D-4CEE3F8F59BC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50CCD-3DAB-48B5-A395-C45F161284AB}"/>
              </a:ext>
            </a:extLst>
          </p:cNvPr>
          <p:cNvGrpSpPr/>
          <p:nvPr/>
        </p:nvGrpSpPr>
        <p:grpSpPr>
          <a:xfrm rot="11328935" flipH="1">
            <a:off x="4304038" y="3557915"/>
            <a:ext cx="239811" cy="303051"/>
            <a:chOff x="1568450" y="3102606"/>
            <a:chExt cx="211487" cy="2882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850066-EB16-471F-8659-33057D634B37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B7D5BC-4062-4CC5-8332-7ED529809295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D32051-842E-423A-9F0B-6B133FF2BD55}"/>
              </a:ext>
            </a:extLst>
          </p:cNvPr>
          <p:cNvGrpSpPr/>
          <p:nvPr/>
        </p:nvGrpSpPr>
        <p:grpSpPr>
          <a:xfrm rot="11994919" flipH="1">
            <a:off x="9881464" y="5408444"/>
            <a:ext cx="239811" cy="303051"/>
            <a:chOff x="1568450" y="3102606"/>
            <a:chExt cx="211487" cy="28829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847D8A-0593-4F1B-92F2-C1E01504B561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702C2E-70F2-47F9-A3C1-3F3CD8FA04C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DCBB8D-BB4B-404C-804C-1C8BEED22C6A}"/>
              </a:ext>
            </a:extLst>
          </p:cNvPr>
          <p:cNvGrpSpPr/>
          <p:nvPr/>
        </p:nvGrpSpPr>
        <p:grpSpPr>
          <a:xfrm>
            <a:off x="4008470" y="3185835"/>
            <a:ext cx="211487" cy="288294"/>
            <a:chOff x="1568450" y="3102606"/>
            <a:chExt cx="211487" cy="28829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97D96-6F94-4579-8267-2789C5A9563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99EB1-9C8A-4DA5-8B80-A6E99915F067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C6E613-4BEE-4271-8E53-B9040AD32072}"/>
              </a:ext>
            </a:extLst>
          </p:cNvPr>
          <p:cNvGrpSpPr/>
          <p:nvPr/>
        </p:nvGrpSpPr>
        <p:grpSpPr>
          <a:xfrm>
            <a:off x="6172200" y="3672479"/>
            <a:ext cx="211487" cy="288294"/>
            <a:chOff x="1568450" y="3102606"/>
            <a:chExt cx="211487" cy="28829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2C01D4-14F3-4884-88D3-7C149E937F59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BD8BF6-CA32-4375-BBA7-2B8D7892073B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FCD17F-71B9-4C72-B43A-CC24C4BCD271}"/>
              </a:ext>
            </a:extLst>
          </p:cNvPr>
          <p:cNvGrpSpPr/>
          <p:nvPr/>
        </p:nvGrpSpPr>
        <p:grpSpPr>
          <a:xfrm>
            <a:off x="9437873" y="4870355"/>
            <a:ext cx="211487" cy="288294"/>
            <a:chOff x="1568450" y="3102606"/>
            <a:chExt cx="211487" cy="28829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5B7F4BB-9B53-4AC4-BAB4-3DBB1945C36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F8D2F-4B6C-44BD-BE02-C9376C72077F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93FFEEF-132B-4F38-9C57-3F11F03CAED7}"/>
              </a:ext>
            </a:extLst>
          </p:cNvPr>
          <p:cNvSpPr txBox="1">
            <a:spLocks/>
          </p:cNvSpPr>
          <p:nvPr/>
        </p:nvSpPr>
        <p:spPr>
          <a:xfrm>
            <a:off x="3274238" y="3056122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12h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FA20E-81C8-47AD-B9AA-FF63F4B50E22}"/>
              </a:ext>
            </a:extLst>
          </p:cNvPr>
          <p:cNvSpPr txBox="1">
            <a:spLocks/>
          </p:cNvSpPr>
          <p:nvPr/>
        </p:nvSpPr>
        <p:spPr>
          <a:xfrm>
            <a:off x="3707321" y="3679113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1d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A03546A-0002-4E3C-8DE3-9B2EAF631628}"/>
              </a:ext>
            </a:extLst>
          </p:cNvPr>
          <p:cNvSpPr txBox="1">
            <a:spLocks/>
          </p:cNvSpPr>
          <p:nvPr/>
        </p:nvSpPr>
        <p:spPr>
          <a:xfrm>
            <a:off x="6145300" y="3686944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3d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150A9B3-7543-4BF1-9E38-4B43E7B7A110}"/>
              </a:ext>
            </a:extLst>
          </p:cNvPr>
          <p:cNvSpPr txBox="1">
            <a:spLocks/>
          </p:cNvSpPr>
          <p:nvPr/>
        </p:nvSpPr>
        <p:spPr>
          <a:xfrm>
            <a:off x="7098922" y="437278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6d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2380D9E-C079-4094-AFAD-1BC28DADA4DD}"/>
              </a:ext>
            </a:extLst>
          </p:cNvPr>
          <p:cNvSpPr txBox="1">
            <a:spLocks/>
          </p:cNvSpPr>
          <p:nvPr/>
        </p:nvSpPr>
        <p:spPr>
          <a:xfrm>
            <a:off x="9473465" y="487254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9d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BC1E2D6-FF67-4EC4-ABA6-977F8898A52B}"/>
              </a:ext>
            </a:extLst>
          </p:cNvPr>
          <p:cNvSpPr txBox="1">
            <a:spLocks/>
          </p:cNvSpPr>
          <p:nvPr/>
        </p:nvSpPr>
        <p:spPr>
          <a:xfrm>
            <a:off x="9705396" y="5729988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B5CFF4-D2B8-4BE3-8ECE-B4C63EF2CE86}"/>
              </a:ext>
            </a:extLst>
          </p:cNvPr>
          <p:cNvSpPr/>
          <p:nvPr/>
        </p:nvSpPr>
        <p:spPr>
          <a:xfrm>
            <a:off x="1187450" y="2993167"/>
            <a:ext cx="9651999" cy="2730500"/>
          </a:xfrm>
          <a:custGeom>
            <a:avLst/>
            <a:gdLst>
              <a:gd name="connsiteX0" fmla="*/ 0 w 9651999"/>
              <a:gd name="connsiteY0" fmla="*/ 0 h 2730500"/>
              <a:gd name="connsiteX1" fmla="*/ 5617923 w 9651999"/>
              <a:gd name="connsiteY1" fmla="*/ 1166151 h 2730500"/>
              <a:gd name="connsiteX2" fmla="*/ 9651999 w 9651999"/>
              <a:gd name="connsiteY2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1999" h="2730500" extrusionOk="0">
                <a:moveTo>
                  <a:pt x="0" y="0"/>
                </a:moveTo>
                <a:cubicBezTo>
                  <a:pt x="2039061" y="378053"/>
                  <a:pt x="3773128" y="556149"/>
                  <a:pt x="5617923" y="1166151"/>
                </a:cubicBezTo>
                <a:cubicBezTo>
                  <a:pt x="7361335" y="1713412"/>
                  <a:pt x="8912506" y="2485393"/>
                  <a:pt x="9651999" y="273050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426672124">
                  <a:custGeom>
                    <a:avLst/>
                    <a:gdLst>
                      <a:gd name="connsiteX0" fmla="*/ 0 w 9055100"/>
                      <a:gd name="connsiteY0" fmla="*/ 0 h 2438400"/>
                      <a:gd name="connsiteX1" fmla="*/ 5270500 w 9055100"/>
                      <a:gd name="connsiteY1" fmla="*/ 1041400 h 2438400"/>
                      <a:gd name="connsiteX2" fmla="*/ 9055100 w 9055100"/>
                      <a:gd name="connsiteY2" fmla="*/ 24384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055100" h="2438400">
                        <a:moveTo>
                          <a:pt x="0" y="0"/>
                        </a:moveTo>
                        <a:cubicBezTo>
                          <a:pt x="1880658" y="317500"/>
                          <a:pt x="3761317" y="635000"/>
                          <a:pt x="5270500" y="1041400"/>
                        </a:cubicBezTo>
                        <a:cubicBezTo>
                          <a:pt x="6779683" y="1447800"/>
                          <a:pt x="8423275" y="2206625"/>
                          <a:pt x="9055100" y="24384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6DA9A3-BE10-453B-A6CA-7AA13B90417A}"/>
              </a:ext>
            </a:extLst>
          </p:cNvPr>
          <p:cNvGrpSpPr/>
          <p:nvPr/>
        </p:nvGrpSpPr>
        <p:grpSpPr>
          <a:xfrm rot="11994919" flipH="1">
            <a:off x="7035510" y="4287578"/>
            <a:ext cx="239811" cy="303051"/>
            <a:chOff x="1568450" y="3102606"/>
            <a:chExt cx="211487" cy="28829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D60533A-EA19-4AB4-AF0E-251CB7AA968A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52E17F-46FE-4D6D-8832-7744A4F465CD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397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C16B3537-15DC-4625-BCA1-3821E571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93" t="29947" r="40248" b="10620"/>
          <a:stretch/>
        </p:blipFill>
        <p:spPr>
          <a:xfrm>
            <a:off x="7137206" y="5112175"/>
            <a:ext cx="2766759" cy="16971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5942EB-FFB3-4470-9E5F-404C48D4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24" t="7493" r="42616" b="20405"/>
          <a:stretch/>
        </p:blipFill>
        <p:spPr>
          <a:xfrm>
            <a:off x="4723592" y="4426536"/>
            <a:ext cx="2314824" cy="175096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B4B74ED-E871-41F3-B90C-00B838761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094" t="24909" r="42343" b="8600"/>
          <a:stretch/>
        </p:blipFill>
        <p:spPr>
          <a:xfrm>
            <a:off x="8396884" y="2389001"/>
            <a:ext cx="3367762" cy="2449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07" y="158558"/>
            <a:ext cx="6611352" cy="1759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Functional enrichment (BP GO) (highest per time point)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422F14-5BF2-4ED4-ABDB-CC135E54BA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844" t="81914"/>
          <a:stretch/>
        </p:blipFill>
        <p:spPr>
          <a:xfrm>
            <a:off x="10928350" y="5679217"/>
            <a:ext cx="705530" cy="6207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B6C8BB-2AAE-41C6-AD53-8CAA0BA0A4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993" t="79324" r="72170"/>
          <a:stretch/>
        </p:blipFill>
        <p:spPr>
          <a:xfrm>
            <a:off x="269241" y="2624867"/>
            <a:ext cx="850900" cy="70966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EFAA63-27D7-4AAE-A9A1-A143F6A7AD2E}"/>
              </a:ext>
            </a:extLst>
          </p:cNvPr>
          <p:cNvSpPr/>
          <p:nvPr/>
        </p:nvSpPr>
        <p:spPr>
          <a:xfrm>
            <a:off x="10661650" y="5603017"/>
            <a:ext cx="171450" cy="196850"/>
          </a:xfrm>
          <a:custGeom>
            <a:avLst/>
            <a:gdLst>
              <a:gd name="connsiteX0" fmla="*/ 95250 w 171450"/>
              <a:gd name="connsiteY0" fmla="*/ 0 h 196850"/>
              <a:gd name="connsiteX1" fmla="*/ 139700 w 171450"/>
              <a:gd name="connsiteY1" fmla="*/ 69850 h 196850"/>
              <a:gd name="connsiteX2" fmla="*/ 152400 w 171450"/>
              <a:gd name="connsiteY2" fmla="*/ 88900 h 196850"/>
              <a:gd name="connsiteX3" fmla="*/ 171450 w 171450"/>
              <a:gd name="connsiteY3" fmla="*/ 127000 h 196850"/>
              <a:gd name="connsiteX4" fmla="*/ 133350 w 171450"/>
              <a:gd name="connsiteY4" fmla="*/ 139700 h 196850"/>
              <a:gd name="connsiteX5" fmla="*/ 101600 w 171450"/>
              <a:gd name="connsiteY5" fmla="*/ 152400 h 196850"/>
              <a:gd name="connsiteX6" fmla="*/ 57150 w 171450"/>
              <a:gd name="connsiteY6" fmla="*/ 165100 h 196850"/>
              <a:gd name="connsiteX7" fmla="*/ 19050 w 171450"/>
              <a:gd name="connsiteY7" fmla="*/ 190500 h 196850"/>
              <a:gd name="connsiteX8" fmla="*/ 0 w 171450"/>
              <a:gd name="connsiteY8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96850">
                <a:moveTo>
                  <a:pt x="95250" y="0"/>
                </a:moveTo>
                <a:cubicBezTo>
                  <a:pt x="122153" y="44838"/>
                  <a:pt x="107454" y="21481"/>
                  <a:pt x="139700" y="69850"/>
                </a:cubicBezTo>
                <a:cubicBezTo>
                  <a:pt x="143933" y="76200"/>
                  <a:pt x="149987" y="81660"/>
                  <a:pt x="152400" y="88900"/>
                </a:cubicBezTo>
                <a:cubicBezTo>
                  <a:pt x="161163" y="115190"/>
                  <a:pt x="155037" y="102381"/>
                  <a:pt x="171450" y="127000"/>
                </a:cubicBezTo>
                <a:cubicBezTo>
                  <a:pt x="158750" y="131233"/>
                  <a:pt x="145779" y="134728"/>
                  <a:pt x="133350" y="139700"/>
                </a:cubicBezTo>
                <a:cubicBezTo>
                  <a:pt x="122767" y="143933"/>
                  <a:pt x="112414" y="148795"/>
                  <a:pt x="101600" y="152400"/>
                </a:cubicBezTo>
                <a:cubicBezTo>
                  <a:pt x="93379" y="155140"/>
                  <a:pt x="66323" y="160004"/>
                  <a:pt x="57150" y="165100"/>
                </a:cubicBezTo>
                <a:cubicBezTo>
                  <a:pt x="43807" y="172513"/>
                  <a:pt x="33530" y="185673"/>
                  <a:pt x="19050" y="190500"/>
                </a:cubicBezTo>
                <a:lnTo>
                  <a:pt x="0" y="19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77B851-C18E-44F8-838D-15134E9A15C8}"/>
              </a:ext>
            </a:extLst>
          </p:cNvPr>
          <p:cNvGrpSpPr/>
          <p:nvPr/>
        </p:nvGrpSpPr>
        <p:grpSpPr>
          <a:xfrm>
            <a:off x="1644650" y="2781073"/>
            <a:ext cx="211487" cy="288294"/>
            <a:chOff x="1568450" y="3102606"/>
            <a:chExt cx="211487" cy="2882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FEBEA-3FA3-4901-9AF3-B8F1D70022FC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361CD-305B-4555-8584-6255A9DC127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921F7BB-3CFC-4B7C-801F-54DD8E672CE7}"/>
              </a:ext>
            </a:extLst>
          </p:cNvPr>
          <p:cNvSpPr txBox="1">
            <a:spLocks/>
          </p:cNvSpPr>
          <p:nvPr/>
        </p:nvSpPr>
        <p:spPr>
          <a:xfrm>
            <a:off x="974248" y="2605831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MSC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6964B8B-9834-4C98-82D6-4DD88FCB17E3}"/>
              </a:ext>
            </a:extLst>
          </p:cNvPr>
          <p:cNvSpPr txBox="1">
            <a:spLocks/>
          </p:cNvSpPr>
          <p:nvPr/>
        </p:nvSpPr>
        <p:spPr>
          <a:xfrm>
            <a:off x="2322740" y="3245925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E03882-09A0-474B-A3A6-A3FCFB9CC7E0}"/>
              </a:ext>
            </a:extLst>
          </p:cNvPr>
          <p:cNvGrpSpPr/>
          <p:nvPr/>
        </p:nvGrpSpPr>
        <p:grpSpPr>
          <a:xfrm rot="11328935" flipH="1">
            <a:off x="2344864" y="3216337"/>
            <a:ext cx="239811" cy="303051"/>
            <a:chOff x="1568450" y="3102606"/>
            <a:chExt cx="211487" cy="2882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BF353C-04E0-48BB-8DCE-F90EBA029D54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E72DB4-9644-430B-969D-4CEE3F8F59BC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50CCD-3DAB-48B5-A395-C45F161284AB}"/>
              </a:ext>
            </a:extLst>
          </p:cNvPr>
          <p:cNvGrpSpPr/>
          <p:nvPr/>
        </p:nvGrpSpPr>
        <p:grpSpPr>
          <a:xfrm rot="11328935" flipH="1">
            <a:off x="4304038" y="3557915"/>
            <a:ext cx="239811" cy="303051"/>
            <a:chOff x="1568450" y="3102606"/>
            <a:chExt cx="211487" cy="2882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850066-EB16-471F-8659-33057D634B37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B7D5BC-4062-4CC5-8332-7ED529809295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D32051-842E-423A-9F0B-6B133FF2BD55}"/>
              </a:ext>
            </a:extLst>
          </p:cNvPr>
          <p:cNvGrpSpPr/>
          <p:nvPr/>
        </p:nvGrpSpPr>
        <p:grpSpPr>
          <a:xfrm rot="11994919" flipH="1">
            <a:off x="9881464" y="5408444"/>
            <a:ext cx="239811" cy="303051"/>
            <a:chOff x="1568450" y="3102606"/>
            <a:chExt cx="211487" cy="28829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847D8A-0593-4F1B-92F2-C1E01504B561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702C2E-70F2-47F9-A3C1-3F3CD8FA04C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DCBB8D-BB4B-404C-804C-1C8BEED22C6A}"/>
              </a:ext>
            </a:extLst>
          </p:cNvPr>
          <p:cNvGrpSpPr/>
          <p:nvPr/>
        </p:nvGrpSpPr>
        <p:grpSpPr>
          <a:xfrm>
            <a:off x="4008470" y="3185835"/>
            <a:ext cx="211487" cy="288294"/>
            <a:chOff x="1568450" y="3102606"/>
            <a:chExt cx="211487" cy="28829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97D96-6F94-4579-8267-2789C5A9563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99EB1-9C8A-4DA5-8B80-A6E99915F067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C6E613-4BEE-4271-8E53-B9040AD32072}"/>
              </a:ext>
            </a:extLst>
          </p:cNvPr>
          <p:cNvGrpSpPr/>
          <p:nvPr/>
        </p:nvGrpSpPr>
        <p:grpSpPr>
          <a:xfrm>
            <a:off x="6172200" y="3672479"/>
            <a:ext cx="211487" cy="288294"/>
            <a:chOff x="1568450" y="3102606"/>
            <a:chExt cx="211487" cy="28829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2C01D4-14F3-4884-88D3-7C149E937F59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BD8BF6-CA32-4375-BBA7-2B8D7892073B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FCD17F-71B9-4C72-B43A-CC24C4BCD271}"/>
              </a:ext>
            </a:extLst>
          </p:cNvPr>
          <p:cNvGrpSpPr/>
          <p:nvPr/>
        </p:nvGrpSpPr>
        <p:grpSpPr>
          <a:xfrm>
            <a:off x="9437873" y="4870355"/>
            <a:ext cx="211487" cy="288294"/>
            <a:chOff x="1568450" y="3102606"/>
            <a:chExt cx="211487" cy="28829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5B7F4BB-9B53-4AC4-BAB4-3DBB1945C36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F8D2F-4B6C-44BD-BE02-C9376C72077F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93FFEEF-132B-4F38-9C57-3F11F03CAED7}"/>
              </a:ext>
            </a:extLst>
          </p:cNvPr>
          <p:cNvSpPr txBox="1">
            <a:spLocks/>
          </p:cNvSpPr>
          <p:nvPr/>
        </p:nvSpPr>
        <p:spPr>
          <a:xfrm>
            <a:off x="3274238" y="3056122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12h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FA20E-81C8-47AD-B9AA-FF63F4B50E22}"/>
              </a:ext>
            </a:extLst>
          </p:cNvPr>
          <p:cNvSpPr txBox="1">
            <a:spLocks/>
          </p:cNvSpPr>
          <p:nvPr/>
        </p:nvSpPr>
        <p:spPr>
          <a:xfrm>
            <a:off x="3707321" y="3679113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1d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A03546A-0002-4E3C-8DE3-9B2EAF631628}"/>
              </a:ext>
            </a:extLst>
          </p:cNvPr>
          <p:cNvSpPr txBox="1">
            <a:spLocks/>
          </p:cNvSpPr>
          <p:nvPr/>
        </p:nvSpPr>
        <p:spPr>
          <a:xfrm>
            <a:off x="6145300" y="3686944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3d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150A9B3-7543-4BF1-9E38-4B43E7B7A110}"/>
              </a:ext>
            </a:extLst>
          </p:cNvPr>
          <p:cNvSpPr txBox="1">
            <a:spLocks/>
          </p:cNvSpPr>
          <p:nvPr/>
        </p:nvSpPr>
        <p:spPr>
          <a:xfrm>
            <a:off x="7098922" y="437278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6d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2380D9E-C079-4094-AFAD-1BC28DADA4DD}"/>
              </a:ext>
            </a:extLst>
          </p:cNvPr>
          <p:cNvSpPr txBox="1">
            <a:spLocks/>
          </p:cNvSpPr>
          <p:nvPr/>
        </p:nvSpPr>
        <p:spPr>
          <a:xfrm>
            <a:off x="9473465" y="487254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9d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BC1E2D6-FF67-4EC4-ABA6-977F8898A52B}"/>
              </a:ext>
            </a:extLst>
          </p:cNvPr>
          <p:cNvSpPr txBox="1">
            <a:spLocks/>
          </p:cNvSpPr>
          <p:nvPr/>
        </p:nvSpPr>
        <p:spPr>
          <a:xfrm>
            <a:off x="9705396" y="5729988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B5CFF4-D2B8-4BE3-8ECE-B4C63EF2CE86}"/>
              </a:ext>
            </a:extLst>
          </p:cNvPr>
          <p:cNvSpPr/>
          <p:nvPr/>
        </p:nvSpPr>
        <p:spPr>
          <a:xfrm>
            <a:off x="1187450" y="2993167"/>
            <a:ext cx="9651999" cy="2730500"/>
          </a:xfrm>
          <a:custGeom>
            <a:avLst/>
            <a:gdLst>
              <a:gd name="connsiteX0" fmla="*/ 0 w 9651999"/>
              <a:gd name="connsiteY0" fmla="*/ 0 h 2730500"/>
              <a:gd name="connsiteX1" fmla="*/ 5617923 w 9651999"/>
              <a:gd name="connsiteY1" fmla="*/ 1166151 h 2730500"/>
              <a:gd name="connsiteX2" fmla="*/ 9651999 w 9651999"/>
              <a:gd name="connsiteY2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1999" h="2730500" extrusionOk="0">
                <a:moveTo>
                  <a:pt x="0" y="0"/>
                </a:moveTo>
                <a:cubicBezTo>
                  <a:pt x="2039061" y="378053"/>
                  <a:pt x="3773128" y="556149"/>
                  <a:pt x="5617923" y="1166151"/>
                </a:cubicBezTo>
                <a:cubicBezTo>
                  <a:pt x="7361335" y="1713412"/>
                  <a:pt x="8912506" y="2485393"/>
                  <a:pt x="9651999" y="273050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426672124">
                  <a:custGeom>
                    <a:avLst/>
                    <a:gdLst>
                      <a:gd name="connsiteX0" fmla="*/ 0 w 9055100"/>
                      <a:gd name="connsiteY0" fmla="*/ 0 h 2438400"/>
                      <a:gd name="connsiteX1" fmla="*/ 5270500 w 9055100"/>
                      <a:gd name="connsiteY1" fmla="*/ 1041400 h 2438400"/>
                      <a:gd name="connsiteX2" fmla="*/ 9055100 w 9055100"/>
                      <a:gd name="connsiteY2" fmla="*/ 24384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055100" h="2438400">
                        <a:moveTo>
                          <a:pt x="0" y="0"/>
                        </a:moveTo>
                        <a:cubicBezTo>
                          <a:pt x="1880658" y="317500"/>
                          <a:pt x="3761317" y="635000"/>
                          <a:pt x="5270500" y="1041400"/>
                        </a:cubicBezTo>
                        <a:cubicBezTo>
                          <a:pt x="6779683" y="1447800"/>
                          <a:pt x="8423275" y="2206625"/>
                          <a:pt x="9055100" y="24384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6DA9A3-BE10-453B-A6CA-7AA13B90417A}"/>
              </a:ext>
            </a:extLst>
          </p:cNvPr>
          <p:cNvGrpSpPr/>
          <p:nvPr/>
        </p:nvGrpSpPr>
        <p:grpSpPr>
          <a:xfrm rot="11994919" flipH="1">
            <a:off x="7035510" y="4287578"/>
            <a:ext cx="239811" cy="303051"/>
            <a:chOff x="1568450" y="3102606"/>
            <a:chExt cx="211487" cy="28829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D60533A-EA19-4AB4-AF0E-251CB7AA968A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52E17F-46FE-4D6D-8832-7744A4F465CD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608A02CF-4888-417C-934D-867A066CFA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3187" t="37804" r="37741" b="13055"/>
          <a:stretch/>
        </p:blipFill>
        <p:spPr>
          <a:xfrm>
            <a:off x="0" y="484696"/>
            <a:ext cx="3228423" cy="20685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76CDC3A-C23E-45AE-B510-401C9F384F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5981" t="10861" r="48103" b="13770"/>
          <a:stretch/>
        </p:blipFill>
        <p:spPr>
          <a:xfrm>
            <a:off x="-2262" y="3546969"/>
            <a:ext cx="2558753" cy="27353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4442AF-434F-4A64-8B4D-97E298016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5319" t="22152" r="56522" b="17837"/>
          <a:stretch/>
        </p:blipFill>
        <p:spPr>
          <a:xfrm>
            <a:off x="3270579" y="717904"/>
            <a:ext cx="2197310" cy="23855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77FA5A-860D-4C08-A965-7D09ACABDFF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3572" t="20405" r="45666" b="9851"/>
          <a:stretch/>
        </p:blipFill>
        <p:spPr>
          <a:xfrm>
            <a:off x="2525326" y="3943593"/>
            <a:ext cx="2208796" cy="25511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C2241A2-7460-4CFB-A46B-CA7FBC1099D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5592" t="23947" r="49394" b="15913"/>
          <a:stretch/>
        </p:blipFill>
        <p:spPr>
          <a:xfrm>
            <a:off x="5721312" y="1395251"/>
            <a:ext cx="2564730" cy="22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472541"/>
            <a:ext cx="5264145" cy="44121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Functional enrichment yielded: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Things related to </a:t>
            </a:r>
            <a:r>
              <a:rPr lang="en-US" dirty="0" err="1"/>
              <a:t>Wnt</a:t>
            </a:r>
            <a:r>
              <a:rPr lang="en-US" dirty="0"/>
              <a:t> and Hippo </a:t>
            </a:r>
            <a:r>
              <a:rPr lang="en-US" dirty="0" err="1"/>
              <a:t>signalling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OB </a:t>
            </a:r>
            <a:r>
              <a:rPr lang="en-US" dirty="0"/>
              <a:t>p</a:t>
            </a:r>
            <a:r>
              <a:rPr lang="en-US" sz="2400" dirty="0"/>
              <a:t>henotype targets (lysosome, ion channels)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Splicing regulators, TFs, chromatin </a:t>
            </a:r>
            <a:r>
              <a:rPr lang="en-US" sz="2400" dirty="0" err="1"/>
              <a:t>remodellers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Cytoskeletal, ECM components (a lot)</a:t>
            </a:r>
          </a:p>
          <a:p>
            <a:r>
              <a:rPr lang="en-US" sz="2400" dirty="0"/>
              <a:t>Some similarity between JUM and PSI-Sigma temporal profiles</a:t>
            </a:r>
          </a:p>
          <a:p>
            <a:r>
              <a:rPr lang="en-US" sz="2400" dirty="0"/>
              <a:t>High splicing of splicing factors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55AACD-4AAC-4459-90BC-A0EADD2CD64E}"/>
              </a:ext>
            </a:extLst>
          </p:cNvPr>
          <p:cNvSpPr/>
          <p:nvPr/>
        </p:nvSpPr>
        <p:spPr>
          <a:xfrm>
            <a:off x="7105199" y="5944826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65C810-5B9A-4CE6-B439-13D4E45A183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7311574" y="5627326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8B94AE-1B1A-40C1-A7A6-0156664531AE}"/>
              </a:ext>
            </a:extLst>
          </p:cNvPr>
          <p:cNvCxnSpPr>
            <a:cxnSpLocks/>
          </p:cNvCxnSpPr>
          <p:nvPr/>
        </p:nvCxnSpPr>
        <p:spPr>
          <a:xfrm flipV="1">
            <a:off x="7457624" y="5786076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F3AE0B-C847-4B4F-A5D0-EE03732DF505}"/>
              </a:ext>
            </a:extLst>
          </p:cNvPr>
          <p:cNvCxnSpPr>
            <a:cxnSpLocks/>
          </p:cNvCxnSpPr>
          <p:nvPr/>
        </p:nvCxnSpPr>
        <p:spPr>
          <a:xfrm>
            <a:off x="7521126" y="6173426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4A4E89-BFE9-43FB-9900-C858A7DB34D5}"/>
              </a:ext>
            </a:extLst>
          </p:cNvPr>
          <p:cNvCxnSpPr>
            <a:cxnSpLocks/>
          </p:cNvCxnSpPr>
          <p:nvPr/>
        </p:nvCxnSpPr>
        <p:spPr>
          <a:xfrm>
            <a:off x="7327451" y="6370276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CE7447-D826-48C2-91D4-91F5F65DFB41}"/>
              </a:ext>
            </a:extLst>
          </p:cNvPr>
          <p:cNvCxnSpPr>
            <a:cxnSpLocks/>
          </p:cNvCxnSpPr>
          <p:nvPr/>
        </p:nvCxnSpPr>
        <p:spPr>
          <a:xfrm flipV="1">
            <a:off x="6921047" y="6236926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4CF695-CF2B-4CA0-9D9B-C3973F296381}"/>
              </a:ext>
            </a:extLst>
          </p:cNvPr>
          <p:cNvCxnSpPr>
            <a:cxnSpLocks/>
          </p:cNvCxnSpPr>
          <p:nvPr/>
        </p:nvCxnSpPr>
        <p:spPr>
          <a:xfrm flipH="1" flipV="1">
            <a:off x="6921047" y="5830526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194C232F-14D1-4EA6-8F0B-1C74CDAA93A2}"/>
              </a:ext>
            </a:extLst>
          </p:cNvPr>
          <p:cNvSpPr txBox="1">
            <a:spLocks/>
          </p:cNvSpPr>
          <p:nvPr/>
        </p:nvSpPr>
        <p:spPr>
          <a:xfrm>
            <a:off x="7059161" y="5999221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175EF6E-A08C-4B1B-9035-56D35DA7427E}"/>
              </a:ext>
            </a:extLst>
          </p:cNvPr>
          <p:cNvSpPr/>
          <p:nvPr/>
        </p:nvSpPr>
        <p:spPr>
          <a:xfrm>
            <a:off x="9428169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98D3B0E-2550-4DEA-96A5-27BF6DDFB26A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9634544" y="4193282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B9F74-3CBC-40E0-8CD4-45585515E684}"/>
              </a:ext>
            </a:extLst>
          </p:cNvPr>
          <p:cNvCxnSpPr>
            <a:cxnSpLocks/>
          </p:cNvCxnSpPr>
          <p:nvPr/>
        </p:nvCxnSpPr>
        <p:spPr>
          <a:xfrm flipH="1">
            <a:off x="9806790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8E8E0F-1A53-48E8-8421-663191F85CDC}"/>
              </a:ext>
            </a:extLst>
          </p:cNvPr>
          <p:cNvCxnSpPr>
            <a:cxnSpLocks/>
            <a:endCxn id="95" idx="6"/>
          </p:cNvCxnSpPr>
          <p:nvPr/>
        </p:nvCxnSpPr>
        <p:spPr>
          <a:xfrm flipH="1" flipV="1">
            <a:off x="9840919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B429EF-705D-4F61-B1B1-C17D8FA2CF84}"/>
              </a:ext>
            </a:extLst>
          </p:cNvPr>
          <p:cNvCxnSpPr>
            <a:cxnSpLocks/>
          </p:cNvCxnSpPr>
          <p:nvPr/>
        </p:nvCxnSpPr>
        <p:spPr>
          <a:xfrm>
            <a:off x="9650421" y="4938241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AE4E3-0BA0-4D59-9383-C37B4A67652C}"/>
              </a:ext>
            </a:extLst>
          </p:cNvPr>
          <p:cNvCxnSpPr>
            <a:cxnSpLocks/>
          </p:cNvCxnSpPr>
          <p:nvPr/>
        </p:nvCxnSpPr>
        <p:spPr>
          <a:xfrm flipV="1">
            <a:off x="9244017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9A1AC7-B9F8-4A50-A8F7-4D8480D50B1F}"/>
              </a:ext>
            </a:extLst>
          </p:cNvPr>
          <p:cNvCxnSpPr>
            <a:cxnSpLocks/>
          </p:cNvCxnSpPr>
          <p:nvPr/>
        </p:nvCxnSpPr>
        <p:spPr>
          <a:xfrm>
            <a:off x="9221795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F6854F9E-A452-41EC-A13F-83D0CAD79583}"/>
              </a:ext>
            </a:extLst>
          </p:cNvPr>
          <p:cNvSpPr txBox="1">
            <a:spLocks/>
          </p:cNvSpPr>
          <p:nvPr/>
        </p:nvSpPr>
        <p:spPr>
          <a:xfrm>
            <a:off x="9391649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B17BAE-FD3F-47E9-9A9E-DA189F56E114}"/>
              </a:ext>
            </a:extLst>
          </p:cNvPr>
          <p:cNvSpPr/>
          <p:nvPr/>
        </p:nvSpPr>
        <p:spPr>
          <a:xfrm>
            <a:off x="9455959" y="5830992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CC07D37-8435-4645-BBF0-7548D72B7D31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9662334" y="5511483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2BF245E-CA75-4A20-BC14-97CE438C9AF2}"/>
              </a:ext>
            </a:extLst>
          </p:cNvPr>
          <p:cNvCxnSpPr>
            <a:cxnSpLocks/>
          </p:cNvCxnSpPr>
          <p:nvPr/>
        </p:nvCxnSpPr>
        <p:spPr>
          <a:xfrm flipH="1">
            <a:off x="9834580" y="5671237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583441D-8528-4A45-81A7-3BBBA879AEC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 flipV="1">
            <a:off x="9868709" y="6037367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D850C9-F34C-4143-9904-80D77DE43753}"/>
              </a:ext>
            </a:extLst>
          </p:cNvPr>
          <p:cNvCxnSpPr>
            <a:cxnSpLocks/>
          </p:cNvCxnSpPr>
          <p:nvPr/>
        </p:nvCxnSpPr>
        <p:spPr>
          <a:xfrm>
            <a:off x="9678211" y="6256442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DB4088-1A9F-4432-9473-8E60FE30C3D0}"/>
              </a:ext>
            </a:extLst>
          </p:cNvPr>
          <p:cNvCxnSpPr>
            <a:cxnSpLocks/>
          </p:cNvCxnSpPr>
          <p:nvPr/>
        </p:nvCxnSpPr>
        <p:spPr>
          <a:xfrm flipV="1">
            <a:off x="9271807" y="6123092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D3ECFDE-B0FB-45ED-BD5F-13BF1DD24997}"/>
              </a:ext>
            </a:extLst>
          </p:cNvPr>
          <p:cNvCxnSpPr>
            <a:cxnSpLocks/>
          </p:cNvCxnSpPr>
          <p:nvPr/>
        </p:nvCxnSpPr>
        <p:spPr>
          <a:xfrm>
            <a:off x="9249585" y="5625783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4E1CCBDE-BFE2-41EC-94CD-6239DD6F8B5B}"/>
              </a:ext>
            </a:extLst>
          </p:cNvPr>
          <p:cNvSpPr txBox="1">
            <a:spLocks/>
          </p:cNvSpPr>
          <p:nvPr/>
        </p:nvSpPr>
        <p:spPr>
          <a:xfrm>
            <a:off x="9419439" y="5853427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B90B4DA-BD07-46BC-9700-1F5EF22E8505}"/>
              </a:ext>
            </a:extLst>
          </p:cNvPr>
          <p:cNvSpPr/>
          <p:nvPr/>
        </p:nvSpPr>
        <p:spPr>
          <a:xfrm>
            <a:off x="10825157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DFA1BE5-2C29-4CAD-9293-989D5294230C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11031532" y="4193282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F11833-DFB8-4BCD-9256-29985AD995DB}"/>
              </a:ext>
            </a:extLst>
          </p:cNvPr>
          <p:cNvCxnSpPr>
            <a:cxnSpLocks/>
          </p:cNvCxnSpPr>
          <p:nvPr/>
        </p:nvCxnSpPr>
        <p:spPr>
          <a:xfrm flipH="1">
            <a:off x="11203778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8F5191-4CBD-4849-A687-DEFB6166D75E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 flipV="1">
            <a:off x="11237907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7DBCA5-DE61-4141-A5AD-52701341AAC5}"/>
              </a:ext>
            </a:extLst>
          </p:cNvPr>
          <p:cNvCxnSpPr>
            <a:cxnSpLocks/>
          </p:cNvCxnSpPr>
          <p:nvPr/>
        </p:nvCxnSpPr>
        <p:spPr>
          <a:xfrm>
            <a:off x="11047409" y="4938241"/>
            <a:ext cx="0" cy="234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370555-141B-42AF-B1D4-CFF8AE070386}"/>
              </a:ext>
            </a:extLst>
          </p:cNvPr>
          <p:cNvCxnSpPr>
            <a:cxnSpLocks/>
          </p:cNvCxnSpPr>
          <p:nvPr/>
        </p:nvCxnSpPr>
        <p:spPr>
          <a:xfrm flipV="1">
            <a:off x="10641005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64A7A3F-29F0-4AC3-91EE-252CF7A553FE}"/>
              </a:ext>
            </a:extLst>
          </p:cNvPr>
          <p:cNvCxnSpPr>
            <a:cxnSpLocks/>
          </p:cNvCxnSpPr>
          <p:nvPr/>
        </p:nvCxnSpPr>
        <p:spPr>
          <a:xfrm>
            <a:off x="10618783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57E8D71-6E88-4A32-BA08-62422036E20D}"/>
              </a:ext>
            </a:extLst>
          </p:cNvPr>
          <p:cNvSpPr txBox="1">
            <a:spLocks/>
          </p:cNvSpPr>
          <p:nvPr/>
        </p:nvSpPr>
        <p:spPr>
          <a:xfrm>
            <a:off x="10788637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8DD8446-C831-4AB8-A986-829823126848}"/>
              </a:ext>
            </a:extLst>
          </p:cNvPr>
          <p:cNvSpPr/>
          <p:nvPr/>
        </p:nvSpPr>
        <p:spPr>
          <a:xfrm>
            <a:off x="10843012" y="5869205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542A20-08EC-40AB-8A66-8D9D0BA67C46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11049387" y="5549696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79ACFE1-D0FD-4D78-9D38-6AC19AD14A2C}"/>
              </a:ext>
            </a:extLst>
          </p:cNvPr>
          <p:cNvCxnSpPr>
            <a:cxnSpLocks/>
          </p:cNvCxnSpPr>
          <p:nvPr/>
        </p:nvCxnSpPr>
        <p:spPr>
          <a:xfrm flipH="1">
            <a:off x="11221633" y="5709450"/>
            <a:ext cx="300828" cy="25246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B95D59C-A82F-4E08-816C-655CCEA7775D}"/>
              </a:ext>
            </a:extLst>
          </p:cNvPr>
          <p:cNvCxnSpPr>
            <a:cxnSpLocks/>
            <a:endCxn id="143" idx="6"/>
          </p:cNvCxnSpPr>
          <p:nvPr/>
        </p:nvCxnSpPr>
        <p:spPr>
          <a:xfrm flipH="1" flipV="1">
            <a:off x="11255762" y="6075580"/>
            <a:ext cx="274646" cy="1909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2BDEF22-A169-4DEE-91A4-739165BD630B}"/>
              </a:ext>
            </a:extLst>
          </p:cNvPr>
          <p:cNvCxnSpPr>
            <a:cxnSpLocks/>
          </p:cNvCxnSpPr>
          <p:nvPr/>
        </p:nvCxnSpPr>
        <p:spPr>
          <a:xfrm>
            <a:off x="11065264" y="6294655"/>
            <a:ext cx="0" cy="2349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DA3D0A7-86B7-4A79-8266-62F1D0DA9FFC}"/>
              </a:ext>
            </a:extLst>
          </p:cNvPr>
          <p:cNvCxnSpPr>
            <a:cxnSpLocks/>
          </p:cNvCxnSpPr>
          <p:nvPr/>
        </p:nvCxnSpPr>
        <p:spPr>
          <a:xfrm flipV="1">
            <a:off x="10658860" y="6161305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CA401C-0011-41A9-A2D3-421E67D2A5BC}"/>
              </a:ext>
            </a:extLst>
          </p:cNvPr>
          <p:cNvCxnSpPr>
            <a:cxnSpLocks/>
          </p:cNvCxnSpPr>
          <p:nvPr/>
        </p:nvCxnSpPr>
        <p:spPr>
          <a:xfrm>
            <a:off x="10636638" y="5663996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4EF15CFC-896D-4CF1-BE17-A25EB39526E6}"/>
              </a:ext>
            </a:extLst>
          </p:cNvPr>
          <p:cNvSpPr txBox="1">
            <a:spLocks/>
          </p:cNvSpPr>
          <p:nvPr/>
        </p:nvSpPr>
        <p:spPr>
          <a:xfrm>
            <a:off x="10806492" y="5891640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A4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8698D5C-1AE7-47EC-8135-D876228D5330}"/>
              </a:ext>
            </a:extLst>
          </p:cNvPr>
          <p:cNvSpPr/>
          <p:nvPr/>
        </p:nvSpPr>
        <p:spPr>
          <a:xfrm rot="5400000">
            <a:off x="6705256" y="524518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1B9721-F6C9-4890-88F7-136BEC9E4D7D}"/>
              </a:ext>
            </a:extLst>
          </p:cNvPr>
          <p:cNvSpPr/>
          <p:nvPr/>
        </p:nvSpPr>
        <p:spPr>
          <a:xfrm>
            <a:off x="6026150" y="5967727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804AA0-B092-4709-BED8-BE4D52D3E4D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6232525" y="5650227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08ED52A-F1B8-46F7-82E3-57A7C4BBCB62}"/>
              </a:ext>
            </a:extLst>
          </p:cNvPr>
          <p:cNvCxnSpPr>
            <a:cxnSpLocks/>
          </p:cNvCxnSpPr>
          <p:nvPr/>
        </p:nvCxnSpPr>
        <p:spPr>
          <a:xfrm flipV="1">
            <a:off x="6378575" y="5808977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43D9B0A-A301-4932-9BD5-8A3045A89EAC}"/>
              </a:ext>
            </a:extLst>
          </p:cNvPr>
          <p:cNvCxnSpPr>
            <a:cxnSpLocks/>
          </p:cNvCxnSpPr>
          <p:nvPr/>
        </p:nvCxnSpPr>
        <p:spPr>
          <a:xfrm>
            <a:off x="6442077" y="6196327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0F4172-94E5-4FB9-AA79-04D89FF47371}"/>
              </a:ext>
            </a:extLst>
          </p:cNvPr>
          <p:cNvCxnSpPr>
            <a:cxnSpLocks/>
          </p:cNvCxnSpPr>
          <p:nvPr/>
        </p:nvCxnSpPr>
        <p:spPr>
          <a:xfrm>
            <a:off x="6248402" y="6393177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29DC55A-F990-4568-A305-00E143E28939}"/>
              </a:ext>
            </a:extLst>
          </p:cNvPr>
          <p:cNvCxnSpPr>
            <a:cxnSpLocks/>
          </p:cNvCxnSpPr>
          <p:nvPr/>
        </p:nvCxnSpPr>
        <p:spPr>
          <a:xfrm flipV="1">
            <a:off x="5841998" y="6259827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7B3C28-4542-4712-A9A3-D674D35F7CE4}"/>
              </a:ext>
            </a:extLst>
          </p:cNvPr>
          <p:cNvCxnSpPr>
            <a:cxnSpLocks/>
          </p:cNvCxnSpPr>
          <p:nvPr/>
        </p:nvCxnSpPr>
        <p:spPr>
          <a:xfrm flipH="1" flipV="1">
            <a:off x="5841998" y="5853427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3E90417F-A5B1-4FAA-B437-898A0457AD16}"/>
              </a:ext>
            </a:extLst>
          </p:cNvPr>
          <p:cNvSpPr txBox="1">
            <a:spLocks/>
          </p:cNvSpPr>
          <p:nvPr/>
        </p:nvSpPr>
        <p:spPr>
          <a:xfrm>
            <a:off x="5970581" y="6005406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M1</a:t>
            </a: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DE6AA82-61A4-495F-A38F-4360514A3096}"/>
              </a:ext>
            </a:extLst>
          </p:cNvPr>
          <p:cNvSpPr/>
          <p:nvPr/>
        </p:nvSpPr>
        <p:spPr>
          <a:xfrm>
            <a:off x="8896780" y="449364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071F6F5-D95D-41A3-8906-74D31B1F99AC}"/>
              </a:ext>
            </a:extLst>
          </p:cNvPr>
          <p:cNvSpPr txBox="1">
            <a:spLocks/>
          </p:cNvSpPr>
          <p:nvPr/>
        </p:nvSpPr>
        <p:spPr>
          <a:xfrm>
            <a:off x="11567662" y="5884132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856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tile tx="635000" ty="635000" sx="15000" sy="15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97FC34-55A0-4BD6-80C1-4FA9DB6DB6A3}"/>
              </a:ext>
            </a:extLst>
          </p:cNvPr>
          <p:cNvSpPr/>
          <p:nvPr/>
        </p:nvSpPr>
        <p:spPr>
          <a:xfrm>
            <a:off x="1717108" y="3604204"/>
            <a:ext cx="8627720" cy="21478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BCC3AC-19BE-4A56-9947-4895576E0D8E}"/>
              </a:ext>
            </a:extLst>
          </p:cNvPr>
          <p:cNvSpPr/>
          <p:nvPr/>
        </p:nvSpPr>
        <p:spPr>
          <a:xfrm>
            <a:off x="1717108" y="1406062"/>
            <a:ext cx="8627720" cy="1791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122" y="3911937"/>
            <a:ext cx="7833756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 IIb: Consequences of alternative splicing at the exon/junction level (RNA-Seq)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184697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in detail; 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95666C-7A9C-4929-96E2-6B2A54E1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15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9D19CE-3CF3-4B74-9592-F0FD6BCC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in detail; 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76558D3-3AFE-49AD-BA7A-E8A62914312A}"/>
              </a:ext>
            </a:extLst>
          </p:cNvPr>
          <p:cNvSpPr txBox="1">
            <a:spLocks/>
          </p:cNvSpPr>
          <p:nvPr/>
        </p:nvSpPr>
        <p:spPr>
          <a:xfrm>
            <a:off x="6802752" y="1482534"/>
            <a:ext cx="1764190" cy="95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Index all reference transcripts with junction-flanking exon pairs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76ED1-1C48-41C7-8FBC-71DC2107E025}"/>
              </a:ext>
            </a:extLst>
          </p:cNvPr>
          <p:cNvCxnSpPr>
            <a:cxnSpLocks/>
          </p:cNvCxnSpPr>
          <p:nvPr/>
        </p:nvCxnSpPr>
        <p:spPr>
          <a:xfrm>
            <a:off x="7754587" y="2297875"/>
            <a:ext cx="579621" cy="1359725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6D281-D91E-403D-9240-371E108656F5}"/>
              </a:ext>
            </a:extLst>
          </p:cNvPr>
          <p:cNvSpPr/>
          <p:nvPr/>
        </p:nvSpPr>
        <p:spPr>
          <a:xfrm>
            <a:off x="8334208" y="3729525"/>
            <a:ext cx="3529946" cy="878101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0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276F4-E0AD-4EDC-8C0E-89F3B7CA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in detail; 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76558D3-3AFE-49AD-BA7A-E8A62914312A}"/>
              </a:ext>
            </a:extLst>
          </p:cNvPr>
          <p:cNvSpPr txBox="1">
            <a:spLocks/>
          </p:cNvSpPr>
          <p:nvPr/>
        </p:nvSpPr>
        <p:spPr>
          <a:xfrm>
            <a:off x="6462441" y="5149459"/>
            <a:ext cx="1764190" cy="130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For the left and right ends, only regions that appear ONCE and do not overlap are considered differential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76ED1-1C48-41C7-8FBC-71DC2107E025}"/>
              </a:ext>
            </a:extLst>
          </p:cNvPr>
          <p:cNvCxnSpPr>
            <a:cxnSpLocks/>
          </p:cNvCxnSpPr>
          <p:nvPr/>
        </p:nvCxnSpPr>
        <p:spPr>
          <a:xfrm flipV="1">
            <a:off x="8009906" y="4643252"/>
            <a:ext cx="472045" cy="50620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ADDE3F-F4CF-418C-8F24-AF275C2CB27A}"/>
              </a:ext>
            </a:extLst>
          </p:cNvPr>
          <p:cNvSpPr/>
          <p:nvPr/>
        </p:nvSpPr>
        <p:spPr>
          <a:xfrm>
            <a:off x="8481951" y="3954483"/>
            <a:ext cx="596735" cy="640532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B72D7-5ED0-489F-8FD8-47F421CC5075}"/>
              </a:ext>
            </a:extLst>
          </p:cNvPr>
          <p:cNvSpPr/>
          <p:nvPr/>
        </p:nvSpPr>
        <p:spPr>
          <a:xfrm>
            <a:off x="9827821" y="3752603"/>
            <a:ext cx="596735" cy="2229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F18D9-2BE1-4C5E-AC5A-C2A70784E0F4}"/>
              </a:ext>
            </a:extLst>
          </p:cNvPr>
          <p:cNvSpPr/>
          <p:nvPr/>
        </p:nvSpPr>
        <p:spPr>
          <a:xfrm>
            <a:off x="9078686" y="4163291"/>
            <a:ext cx="1211283" cy="2229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6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276F4-E0AD-4EDC-8C0E-89F3B7CA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</a:t>
            </a:r>
            <a:r>
              <a:rPr lang="en-US" sz="2400"/>
              <a:t>in detail; </a:t>
            </a:r>
            <a:r>
              <a:rPr lang="en-US" sz="2400" dirty="0"/>
              <a:t>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76558D3-3AFE-49AD-BA7A-E8A62914312A}"/>
              </a:ext>
            </a:extLst>
          </p:cNvPr>
          <p:cNvSpPr txBox="1">
            <a:spLocks/>
          </p:cNvSpPr>
          <p:nvPr/>
        </p:nvSpPr>
        <p:spPr>
          <a:xfrm>
            <a:off x="6462441" y="5149459"/>
            <a:ext cx="1764190" cy="130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For the left and right ends, only regions that appear ONCE and do not overlap are considered differential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76ED1-1C48-41C7-8FBC-71DC2107E025}"/>
              </a:ext>
            </a:extLst>
          </p:cNvPr>
          <p:cNvCxnSpPr>
            <a:cxnSpLocks/>
          </p:cNvCxnSpPr>
          <p:nvPr/>
        </p:nvCxnSpPr>
        <p:spPr>
          <a:xfrm flipV="1">
            <a:off x="8009906" y="4165524"/>
            <a:ext cx="1692234" cy="98393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ADDE3F-F4CF-418C-8F24-AF275C2CB27A}"/>
              </a:ext>
            </a:extLst>
          </p:cNvPr>
          <p:cNvSpPr/>
          <p:nvPr/>
        </p:nvSpPr>
        <p:spPr>
          <a:xfrm>
            <a:off x="11124210" y="3752602"/>
            <a:ext cx="596735" cy="890649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B72D7-5ED0-489F-8FD8-47F421CC5075}"/>
              </a:ext>
            </a:extLst>
          </p:cNvPr>
          <p:cNvSpPr/>
          <p:nvPr/>
        </p:nvSpPr>
        <p:spPr>
          <a:xfrm>
            <a:off x="9756569" y="3966359"/>
            <a:ext cx="596735" cy="2229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BP GO term: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F3D8-5168-4EE9-9C19-0612AD3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6540"/>
            <a:ext cx="5545948" cy="72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1B627-D3BE-4DA3-A2E7-EB6663E1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75" y="1886518"/>
            <a:ext cx="6154118" cy="40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Transcript-level features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AF77B04-DFAB-487E-BF14-4EB9610F4A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461154"/>
              </p:ext>
            </p:extLst>
          </p:nvPr>
        </p:nvGraphicFramePr>
        <p:xfrm>
          <a:off x="66675" y="1203563"/>
          <a:ext cx="5782795" cy="26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9C0A22-B14E-4024-B533-4B4C61473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580834"/>
              </p:ext>
            </p:extLst>
          </p:nvPr>
        </p:nvGraphicFramePr>
        <p:xfrm>
          <a:off x="66675" y="3906139"/>
          <a:ext cx="5777306" cy="250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D070A93-A79C-402A-A907-E05CDDB29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0894"/>
              </p:ext>
            </p:extLst>
          </p:nvPr>
        </p:nvGraphicFramePr>
        <p:xfrm>
          <a:off x="6096000" y="1203563"/>
          <a:ext cx="6029325" cy="26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39D7E03-38E3-4159-944D-5CA5926A8A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50992"/>
              </p:ext>
            </p:extLst>
          </p:nvPr>
        </p:nvGraphicFramePr>
        <p:xfrm>
          <a:off x="6117529" y="3906139"/>
          <a:ext cx="6007796" cy="250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8086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80C691-3DF4-41D4-A5AB-22EC0360B120}"/>
              </a:ext>
            </a:extLst>
          </p:cNvPr>
          <p:cNvSpPr/>
          <p:nvPr/>
        </p:nvSpPr>
        <p:spPr>
          <a:xfrm>
            <a:off x="5842987" y="1157982"/>
            <a:ext cx="6284660" cy="5420618"/>
          </a:xfrm>
          <a:prstGeom prst="rect">
            <a:avLst/>
          </a:prstGeom>
          <a:solidFill>
            <a:srgbClr val="F4F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8B162-B88A-4D49-A7B7-C5796611CE7F}"/>
              </a:ext>
            </a:extLst>
          </p:cNvPr>
          <p:cNvSpPr/>
          <p:nvPr/>
        </p:nvSpPr>
        <p:spPr>
          <a:xfrm>
            <a:off x="244450" y="1157982"/>
            <a:ext cx="5527699" cy="5420618"/>
          </a:xfrm>
          <a:prstGeom prst="rect">
            <a:avLst/>
          </a:prstGeom>
          <a:solidFill>
            <a:srgbClr val="FEF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Transcript-level features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929456E-CE2D-47C6-8748-BC6476A08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457293"/>
              </p:ext>
            </p:extLst>
          </p:nvPr>
        </p:nvGraphicFramePr>
        <p:xfrm>
          <a:off x="5836703" y="1157982"/>
          <a:ext cx="629094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721B67B-37F9-47AF-909B-CE2200DB38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79968"/>
              </p:ext>
            </p:extLst>
          </p:nvPr>
        </p:nvGraphicFramePr>
        <p:xfrm>
          <a:off x="5836701" y="3835400"/>
          <a:ext cx="629094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177188E-71BC-464B-BABB-0AC2502CF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127256"/>
              </p:ext>
            </p:extLst>
          </p:nvPr>
        </p:nvGraphicFramePr>
        <p:xfrm>
          <a:off x="381976" y="1292618"/>
          <a:ext cx="5252645" cy="515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82911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D8E9B-031D-49EC-92BE-31BC2359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1" y="1808664"/>
            <a:ext cx="11689278" cy="38819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BE0C8F-21B8-49AD-968D-5F290DD2030D}"/>
              </a:ext>
            </a:extLst>
          </p:cNvPr>
          <p:cNvSpPr txBox="1">
            <a:spLocks/>
          </p:cNvSpPr>
          <p:nvPr/>
        </p:nvSpPr>
        <p:spPr>
          <a:xfrm>
            <a:off x="968829" y="467393"/>
            <a:ext cx="10515600" cy="60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InterPro</a:t>
            </a:r>
            <a:r>
              <a:rPr lang="en-US" dirty="0"/>
              <a:t> domains (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6466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CCC30-9864-4355-8E1B-E241631EB4BC}"/>
              </a:ext>
            </a:extLst>
          </p:cNvPr>
          <p:cNvSpPr txBox="1">
            <a:spLocks/>
          </p:cNvSpPr>
          <p:nvPr/>
        </p:nvSpPr>
        <p:spPr>
          <a:xfrm>
            <a:off x="838200" y="449580"/>
            <a:ext cx="10515600" cy="60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InterPro</a:t>
            </a:r>
            <a:r>
              <a:rPr lang="en-US" dirty="0"/>
              <a:t> domains (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D5C1F-133A-4749-A735-2C76A4EDF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752788"/>
            <a:ext cx="11526982" cy="38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91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CCC30-9864-4355-8E1B-E241631EB4BC}"/>
              </a:ext>
            </a:extLst>
          </p:cNvPr>
          <p:cNvSpPr txBox="1">
            <a:spLocks/>
          </p:cNvSpPr>
          <p:nvPr/>
        </p:nvSpPr>
        <p:spPr>
          <a:xfrm>
            <a:off x="838200" y="449580"/>
            <a:ext cx="10515600" cy="60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Frame-altering events? (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5F3C-0B13-42AB-99B4-FC0664BA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34" y="1499744"/>
            <a:ext cx="6552731" cy="49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2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5301240" cy="5118846"/>
          </a:xfrm>
        </p:spPr>
        <p:txBody>
          <a:bodyPr>
            <a:normAutofit/>
          </a:bodyPr>
          <a:lstStyle/>
          <a:p>
            <a:r>
              <a:rPr lang="en-US" sz="2000" dirty="0"/>
              <a:t>Nonsense mediated decay is a cellular quality control mechanism to degrade transcripts with Premature Termination Codons (PTCs)</a:t>
            </a:r>
          </a:p>
          <a:p>
            <a:r>
              <a:rPr lang="en-US" sz="2000" dirty="0"/>
              <a:t>AS can:</a:t>
            </a:r>
          </a:p>
          <a:p>
            <a:pPr lvl="1"/>
            <a:r>
              <a:rPr lang="en-US" sz="1600" dirty="0"/>
              <a:t>Result in downstream frameshift, generating in-frame PTC</a:t>
            </a:r>
          </a:p>
          <a:p>
            <a:pPr lvl="1"/>
            <a:r>
              <a:rPr lang="en-US" sz="1600" dirty="0"/>
              <a:t>Alter PSI of exons harbouring an in-frame PTC (poison exons)</a:t>
            </a:r>
          </a:p>
          <a:p>
            <a:r>
              <a:rPr lang="en-US" sz="2000" dirty="0"/>
              <a:t>Literature reports on the conservation/regulation of poison exons seems to be valued</a:t>
            </a:r>
          </a:p>
          <a:p>
            <a:r>
              <a:rPr lang="en-US" sz="2000" dirty="0"/>
              <a:t>Our reporting:</a:t>
            </a:r>
          </a:p>
          <a:p>
            <a:pPr lvl="1"/>
            <a:r>
              <a:rPr lang="en-US" sz="1600" dirty="0"/>
              <a:t>Prediction of NMD candidates (based on assembled transcriptome)</a:t>
            </a:r>
          </a:p>
          <a:p>
            <a:pPr lvl="1"/>
            <a:r>
              <a:rPr lang="en-US" sz="1600" dirty="0"/>
              <a:t>Matching junctions/exons to NMD transcripts (by identifying NMD-transcript-specific exons/junctions)</a:t>
            </a:r>
          </a:p>
          <a:p>
            <a:pPr lvl="1"/>
            <a:r>
              <a:rPr lang="en-US" sz="1600" dirty="0"/>
              <a:t>Downstream analyses…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CD1AF-5E13-4595-B105-3763EA53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89" y="751974"/>
            <a:ext cx="5009398" cy="5118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09E42B-1CA1-4F39-B75E-4B226CE1C645}"/>
              </a:ext>
            </a:extLst>
          </p:cNvPr>
          <p:cNvSpPr/>
          <p:nvPr/>
        </p:nvSpPr>
        <p:spPr>
          <a:xfrm>
            <a:off x="6035788" y="61468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dirty="0"/>
              <a:t>IN THIS STUDY: a complement of “cancer-essential exons” was identified using a modified CRISPR protocol to knock-out specific exons in HeLa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389B373-76FB-468F-B0E7-F794FB98F7E2}"/>
              </a:ext>
            </a:extLst>
          </p:cNvPr>
          <p:cNvSpPr/>
          <p:nvPr/>
        </p:nvSpPr>
        <p:spPr>
          <a:xfrm rot="10800000">
            <a:off x="6373919" y="5767388"/>
            <a:ext cx="139651" cy="496818"/>
          </a:xfrm>
          <a:prstGeom prst="curvedLeftArrow">
            <a:avLst>
              <a:gd name="adj1" fmla="val 25000"/>
              <a:gd name="adj2" fmla="val 88256"/>
              <a:gd name="adj3" fmla="val 386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6E74E-98AF-4181-A879-8F7B986CCE6E}"/>
              </a:ext>
            </a:extLst>
          </p:cNvPr>
          <p:cNvSpPr/>
          <p:nvPr/>
        </p:nvSpPr>
        <p:spPr>
          <a:xfrm>
            <a:off x="6572992" y="748144"/>
            <a:ext cx="5015495" cy="5178769"/>
          </a:xfrm>
          <a:prstGeom prst="rect">
            <a:avLst/>
          </a:prstGeom>
          <a:gradFill>
            <a:gsLst>
              <a:gs pos="36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1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i="1" dirty="0">
                <a:solidFill>
                  <a:prstClr val="black"/>
                </a:solidFill>
              </a:rPr>
              <a:t>de novo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4703593" cy="1562869"/>
          </a:xfrm>
        </p:spPr>
        <p:txBody>
          <a:bodyPr>
            <a:normAutofit/>
          </a:bodyPr>
          <a:lstStyle/>
          <a:p>
            <a:r>
              <a:rPr lang="en-US" sz="1600" dirty="0"/>
              <a:t>The last exon-exon junction is important</a:t>
            </a:r>
          </a:p>
          <a:p>
            <a:r>
              <a:rPr lang="en-US" sz="1600" dirty="0"/>
              <a:t>51nt is thought to be the golden number (Hsu. et. al., 2017)</a:t>
            </a:r>
          </a:p>
          <a:p>
            <a:r>
              <a:rPr lang="en-US" sz="1600" dirty="0"/>
              <a:t>Their program didn’t work (seems to only take Cufflinks input). Therefore create my 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F2C12-840C-484B-9EB4-647D599A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292" y="1380565"/>
            <a:ext cx="4473790" cy="510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52" y="3334173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2" y="3334173"/>
            <a:ext cx="2946868" cy="8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7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 (</a:t>
            </a:r>
            <a:r>
              <a:rPr lang="en-US" i="1" dirty="0"/>
              <a:t>de novo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8" y="1501388"/>
            <a:ext cx="5534322" cy="5013910"/>
          </a:xfrm>
        </p:spPr>
        <p:txBody>
          <a:bodyPr>
            <a:normAutofit/>
          </a:bodyPr>
          <a:lstStyle/>
          <a:p>
            <a:r>
              <a:rPr lang="en-US" sz="2000" dirty="0"/>
              <a:t>Have assembled transcriptome from Strawberry (Liu &amp; Dickerson, </a:t>
            </a:r>
            <a:r>
              <a:rPr lang="en-US" sz="2000" i="1" dirty="0" err="1"/>
              <a:t>PLoS</a:t>
            </a:r>
            <a:r>
              <a:rPr lang="en-US" sz="2000" i="1" dirty="0"/>
              <a:t> comp. bio.</a:t>
            </a:r>
            <a:r>
              <a:rPr lang="en-US" sz="2000" dirty="0"/>
              <a:t>, 2017)</a:t>
            </a:r>
          </a:p>
          <a:p>
            <a:r>
              <a:rPr lang="en-US" sz="2000" dirty="0"/>
              <a:t>Method: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For each assembled transcript, do three-frame translation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Consider </a:t>
            </a:r>
            <a:r>
              <a:rPr lang="en-US" sz="1600" u="sng" dirty="0"/>
              <a:t>51 </a:t>
            </a:r>
            <a:r>
              <a:rPr lang="en-US" sz="1600" u="sng" dirty="0" err="1"/>
              <a:t>nt</a:t>
            </a:r>
            <a:r>
              <a:rPr lang="en-US" sz="1600" u="sng" dirty="0"/>
              <a:t> window before the last exon-exon junction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If there is a stop codon in the window in ALL frames, then it’s an NMD candidate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Junctions/exons were matched to each transcript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Those which only matched to NMD transcripts are flagged as NMD junctions/exons.</a:t>
            </a:r>
          </a:p>
          <a:p>
            <a:r>
              <a:rPr lang="en-US" sz="2000" dirty="0"/>
              <a:t>The same condition for NMD junctions/exons was applied after matching against the reference annotation (</a:t>
            </a:r>
            <a:r>
              <a:rPr lang="en-US" sz="2000" dirty="0" err="1"/>
              <a:t>Ensembl</a:t>
            </a:r>
            <a:r>
              <a:rPr lang="en-US" sz="2000" dirty="0"/>
              <a:t> 38 v98)</a:t>
            </a:r>
          </a:p>
          <a:p>
            <a:r>
              <a:rPr lang="en-US" sz="2000" dirty="0"/>
              <a:t>The union of both sets of candidates were taken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35" y="1343644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261" y="5031490"/>
            <a:ext cx="3735762" cy="10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4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328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92" y="2308704"/>
            <a:ext cx="5534322" cy="2874669"/>
          </a:xfrm>
        </p:spPr>
        <p:txBody>
          <a:bodyPr>
            <a:normAutofit/>
          </a:bodyPr>
          <a:lstStyle/>
          <a:p>
            <a:r>
              <a:rPr lang="en-US" sz="2000" dirty="0"/>
              <a:t>Initial run with PSI-Sigma</a:t>
            </a:r>
          </a:p>
          <a:p>
            <a:r>
              <a:rPr lang="en-US" sz="2000" dirty="0"/>
              <a:t>Very poor agreement with the “</a:t>
            </a:r>
            <a:r>
              <a:rPr lang="en-US" sz="2000" dirty="0" err="1"/>
              <a:t>nonsense_mediated_decay</a:t>
            </a:r>
            <a:r>
              <a:rPr lang="en-US" sz="2000" dirty="0"/>
              <a:t>” (</a:t>
            </a:r>
            <a:r>
              <a:rPr lang="en-US" sz="2000" dirty="0" err="1"/>
              <a:t>transcript_biotype</a:t>
            </a:r>
            <a:r>
              <a:rPr lang="en-US" sz="2000" dirty="0"/>
              <a:t>) annotation in </a:t>
            </a:r>
            <a:r>
              <a:rPr lang="en-US" sz="2000" dirty="0" err="1"/>
              <a:t>Ensembl</a:t>
            </a:r>
            <a:r>
              <a:rPr lang="en-US" sz="2000" dirty="0"/>
              <a:t> 38 v98</a:t>
            </a:r>
          </a:p>
          <a:p>
            <a:r>
              <a:rPr lang="en-US" sz="2000" dirty="0"/>
              <a:t>Is the 51nt rule incorrect?</a:t>
            </a:r>
          </a:p>
          <a:p>
            <a:r>
              <a:rPr lang="en-US" sz="2000" dirty="0"/>
              <a:t>What do the other flagged transcripts match to then, if not “</a:t>
            </a:r>
            <a:r>
              <a:rPr lang="en-US" sz="2000" dirty="0" err="1"/>
              <a:t>nonsense_mediated_decay</a:t>
            </a:r>
            <a:r>
              <a:rPr lang="en-US" sz="2000" dirty="0"/>
              <a:t>”?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49B072-E51B-4415-B05D-A50C34F6A8F3}"/>
              </a:ext>
            </a:extLst>
          </p:cNvPr>
          <p:cNvSpPr/>
          <p:nvPr/>
        </p:nvSpPr>
        <p:spPr>
          <a:xfrm>
            <a:off x="7398208" y="2443210"/>
            <a:ext cx="2746281" cy="274628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F2286-E54F-4E30-B7FE-1369B2197171}"/>
              </a:ext>
            </a:extLst>
          </p:cNvPr>
          <p:cNvSpPr/>
          <p:nvPr/>
        </p:nvSpPr>
        <p:spPr>
          <a:xfrm>
            <a:off x="8871341" y="2443209"/>
            <a:ext cx="2746281" cy="27462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EFC5-99E6-4E37-8BDF-CD61948D4988}"/>
              </a:ext>
            </a:extLst>
          </p:cNvPr>
          <p:cNvSpPr txBox="1">
            <a:spLocks/>
          </p:cNvSpPr>
          <p:nvPr/>
        </p:nvSpPr>
        <p:spPr>
          <a:xfrm>
            <a:off x="8450191" y="3123109"/>
            <a:ext cx="2145030" cy="1386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239</a:t>
            </a:r>
          </a:p>
          <a:p>
            <a:pPr algn="ctr"/>
            <a:r>
              <a:rPr lang="en-US" sz="1600" b="1" i="1" dirty="0">
                <a:latin typeface="Open Sans" panose="020B0606030504020204" pitchFamily="34" charset="0"/>
              </a:rPr>
              <a:t>J </a:t>
            </a:r>
            <a:r>
              <a:rPr lang="en-US" sz="1600" b="1" dirty="0">
                <a:latin typeface="Open Sans" panose="020B0606030504020204" pitchFamily="34" charset="0"/>
              </a:rPr>
              <a:t>= 4.11%</a:t>
            </a:r>
            <a:endParaRPr lang="en-US" sz="1600" b="1" i="1" dirty="0">
              <a:latin typeface="Open Sans" panose="020B0606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7C9DD1-A8CE-4BC4-833E-E590952AF2D3}"/>
              </a:ext>
            </a:extLst>
          </p:cNvPr>
          <p:cNvSpPr txBox="1">
            <a:spLocks/>
          </p:cNvSpPr>
          <p:nvPr/>
        </p:nvSpPr>
        <p:spPr>
          <a:xfrm>
            <a:off x="7360679" y="3242537"/>
            <a:ext cx="1729803" cy="1147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Ensembl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3289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C3DE84-9519-4F57-99C4-C9ACFFBA62DB}"/>
              </a:ext>
            </a:extLst>
          </p:cNvPr>
          <p:cNvSpPr txBox="1">
            <a:spLocks/>
          </p:cNvSpPr>
          <p:nvPr/>
        </p:nvSpPr>
        <p:spPr>
          <a:xfrm>
            <a:off x="9875430" y="3123109"/>
            <a:ext cx="1922352" cy="1386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PSI-Sigma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2290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5B6699-9E5A-493C-852D-70A0F22627E4}"/>
              </a:ext>
            </a:extLst>
          </p:cNvPr>
          <p:cNvSpPr txBox="1">
            <a:spLocks/>
          </p:cNvSpPr>
          <p:nvPr/>
        </p:nvSpPr>
        <p:spPr>
          <a:xfrm>
            <a:off x="8871341" y="1867686"/>
            <a:ext cx="1266610" cy="44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Exons</a:t>
            </a:r>
            <a:endParaRPr lang="en-US" sz="1600" b="1" i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77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403350"/>
            <a:ext cx="5534322" cy="4996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NMD flagger was used to re-detect NMD transcripts from the </a:t>
            </a:r>
            <a:r>
              <a:rPr lang="en-US" sz="2000" dirty="0" err="1"/>
              <a:t>Ensembl</a:t>
            </a:r>
            <a:r>
              <a:rPr lang="en-US" sz="2000" dirty="0"/>
              <a:t> 38 v98 reference annotation</a:t>
            </a:r>
          </a:p>
          <a:p>
            <a:r>
              <a:rPr lang="en-US" sz="2000" dirty="0"/>
              <a:t>The vast majority of flagged transcripts were found to be non-coding!</a:t>
            </a:r>
          </a:p>
          <a:p>
            <a:r>
              <a:rPr lang="en-US" sz="2000" dirty="0"/>
              <a:t>It’s known that retained intron transcripts are often NMD and/or non-coding</a:t>
            </a:r>
          </a:p>
          <a:p>
            <a:r>
              <a:rPr lang="en-US" sz="2000" dirty="0"/>
              <a:t>Some </a:t>
            </a:r>
            <a:r>
              <a:rPr lang="en-US" sz="2000" dirty="0" err="1"/>
              <a:t>lncRNAs</a:t>
            </a:r>
            <a:r>
              <a:rPr lang="en-US" sz="2000" dirty="0"/>
              <a:t> are subject to ribosome engagement – hence regulation of expression by NMD </a:t>
            </a:r>
            <a:r>
              <a:rPr lang="en-US" sz="1000" dirty="0"/>
              <a:t>(Smith, J.E. and Baker, K.E., 2015. Nonsense‐mediated RNA decay–a switch and dial for regulating gene expression. </a:t>
            </a:r>
            <a:r>
              <a:rPr lang="en-US" sz="1000" i="1" dirty="0" err="1"/>
              <a:t>Bioessays</a:t>
            </a:r>
            <a:r>
              <a:rPr lang="en-US" sz="1000" dirty="0"/>
              <a:t>, </a:t>
            </a:r>
            <a:r>
              <a:rPr lang="en-US" sz="1000" i="1" dirty="0"/>
              <a:t>37</a:t>
            </a:r>
            <a:r>
              <a:rPr lang="en-US" sz="1000" dirty="0"/>
              <a:t>(6), pp.612-623.)</a:t>
            </a:r>
            <a:endParaRPr lang="en-US" sz="2000" dirty="0"/>
          </a:p>
          <a:p>
            <a:r>
              <a:rPr lang="en-US" sz="2000" dirty="0"/>
              <a:t>The percentage of transcripts associated with NMD could be (much) greater than previously thought </a:t>
            </a:r>
            <a:r>
              <a:rPr lang="en-US" sz="900" dirty="0"/>
              <a:t>(Lewis, B.P., Green, R.E. and Brenner, S.E., 2003. Evidence for the widespread coupling of alternative splicing and nonsense-mediated mRNA decay in humans. </a:t>
            </a:r>
            <a:r>
              <a:rPr lang="en-US" sz="900" i="1" dirty="0"/>
              <a:t>Proceedings of the National Academy of Sciences</a:t>
            </a:r>
            <a:r>
              <a:rPr lang="en-US" sz="900" dirty="0"/>
              <a:t>, </a:t>
            </a:r>
            <a:r>
              <a:rPr lang="en-US" sz="900" i="1" dirty="0"/>
              <a:t>100</a:t>
            </a:r>
            <a:r>
              <a:rPr lang="en-US" sz="900" dirty="0"/>
              <a:t>(1), pp.189-192.)</a:t>
            </a:r>
          </a:p>
          <a:p>
            <a:r>
              <a:rPr lang="en-US" sz="2000" dirty="0"/>
              <a:t>In that study,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one-third of the alternative transcripts examined contain premature termination codons, and most persist even after rigorous filtering by multiple methods”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5922C-A962-484D-A297-BF5C3668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9144"/>
            <a:ext cx="5866669" cy="35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MF GO term: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B5C44-26C7-4147-B49E-04566B41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19" y="3295784"/>
            <a:ext cx="6953361" cy="1769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CEB14-551F-41C2-AFB2-4676DA88058D}"/>
              </a:ext>
            </a:extLst>
          </p:cNvPr>
          <p:cNvSpPr txBox="1">
            <a:spLocks/>
          </p:cNvSpPr>
          <p:nvPr/>
        </p:nvSpPr>
        <p:spPr>
          <a:xfrm>
            <a:off x="838200" y="301625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first look at the data: </a:t>
            </a:r>
            <a:r>
              <a:rPr lang="en-US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1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2131621"/>
            <a:ext cx="5534322" cy="309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Some known protein-coding transcripts were flagged</a:t>
            </a:r>
          </a:p>
          <a:p>
            <a:r>
              <a:rPr lang="en-US" sz="2000" dirty="0"/>
              <a:t>This represents the </a:t>
            </a:r>
            <a:r>
              <a:rPr lang="en-US" sz="2000" b="1" dirty="0"/>
              <a:t>minimum false positive rate</a:t>
            </a:r>
            <a:endParaRPr lang="en-US" sz="2000" dirty="0"/>
          </a:p>
          <a:p>
            <a:r>
              <a:rPr lang="en-US" sz="2000" dirty="0"/>
              <a:t>Accordingly, </a:t>
            </a:r>
            <a:r>
              <a:rPr lang="en-US" sz="2000" b="1" dirty="0"/>
              <a:t>the false negative rate of the NMD flagger is very high</a:t>
            </a:r>
          </a:p>
          <a:p>
            <a:r>
              <a:rPr lang="en-US" sz="2000" dirty="0"/>
              <a:t>Supplementation of the reference annotation with a conservative implementation of NMD flagger is statistically sound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620D98-0A96-49E1-975D-37547BA81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42985"/>
              </p:ext>
            </p:extLst>
          </p:nvPr>
        </p:nvGraphicFramePr>
        <p:xfrm>
          <a:off x="6257487" y="1830854"/>
          <a:ext cx="5534322" cy="319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E5C3235-5ECB-45B6-BFFD-4FA843243B18}"/>
              </a:ext>
            </a:extLst>
          </p:cNvPr>
          <p:cNvGrpSpPr/>
          <p:nvPr/>
        </p:nvGrpSpPr>
        <p:grpSpPr>
          <a:xfrm>
            <a:off x="6673570" y="5027145"/>
            <a:ext cx="1075506" cy="537753"/>
            <a:chOff x="1954621" y="629097"/>
            <a:chExt cx="1075506" cy="537753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0DDAD1-A15A-4032-A9BC-F049E28498D0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E6A89-D527-46EC-9CE2-809EAE88062D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accent6">
                      <a:lumMod val="75000"/>
                    </a:schemeClr>
                  </a:solidFill>
                </a:rPr>
                <a:t>True positive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BC06C7-3862-45FC-BF55-964FE776767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211323" y="4170517"/>
            <a:ext cx="0" cy="85662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62472E-1E12-4173-BDA9-E0919C68851D}"/>
              </a:ext>
            </a:extLst>
          </p:cNvPr>
          <p:cNvGrpSpPr/>
          <p:nvPr/>
        </p:nvGrpSpPr>
        <p:grpSpPr>
          <a:xfrm>
            <a:off x="7765143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A07AEA-2B71-4255-9FD7-DEBF05AA8CB4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DDAE6-A345-4F48-B650-E8B6629A5F10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rgbClr val="FF0000"/>
                  </a:solidFill>
                </a:rPr>
                <a:t>False positive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CE77B-2486-4983-86BC-01F497CED283}"/>
              </a:ext>
            </a:extLst>
          </p:cNvPr>
          <p:cNvCxnSpPr>
            <a:stCxn id="16" idx="0"/>
          </p:cNvCxnSpPr>
          <p:nvPr/>
        </p:nvCxnSpPr>
        <p:spPr>
          <a:xfrm flipV="1">
            <a:off x="8302896" y="4354045"/>
            <a:ext cx="0" cy="404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18202-CE3D-4B91-A91A-6FEC5039D074}"/>
              </a:ext>
            </a:extLst>
          </p:cNvPr>
          <p:cNvGrpSpPr/>
          <p:nvPr/>
        </p:nvGrpSpPr>
        <p:grpSpPr>
          <a:xfrm>
            <a:off x="9207350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C0133B-AB5F-4CA6-AB03-448CE02EE11B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FE87A8-3484-4F86-AEF7-D1C0B0D29DF6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accent6">
                      <a:lumMod val="75000"/>
                    </a:schemeClr>
                  </a:solidFill>
                </a:rPr>
                <a:t>True negative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EED8C3-64D0-4E97-B6D5-51FC222CB052}"/>
              </a:ext>
            </a:extLst>
          </p:cNvPr>
          <p:cNvCxnSpPr>
            <a:stCxn id="20" idx="0"/>
          </p:cNvCxnSpPr>
          <p:nvPr/>
        </p:nvCxnSpPr>
        <p:spPr>
          <a:xfrm flipV="1">
            <a:off x="9745103" y="4354045"/>
            <a:ext cx="0" cy="40422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FBE04-4087-4133-A2EE-B5273737D58E}"/>
              </a:ext>
            </a:extLst>
          </p:cNvPr>
          <p:cNvGrpSpPr/>
          <p:nvPr/>
        </p:nvGrpSpPr>
        <p:grpSpPr>
          <a:xfrm>
            <a:off x="10716303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F0F3E0-4EEB-454C-851E-8D680AE4F6C6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E9B41F-2019-453B-BBEE-1BC558456399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rgbClr val="FF0000"/>
                  </a:solidFill>
                </a:rPr>
                <a:t>False negative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988967-45F3-4014-831F-51AA5FA8E8D6}"/>
              </a:ext>
            </a:extLst>
          </p:cNvPr>
          <p:cNvCxnSpPr>
            <a:stCxn id="24" idx="0"/>
          </p:cNvCxnSpPr>
          <p:nvPr/>
        </p:nvCxnSpPr>
        <p:spPr>
          <a:xfrm flipV="1">
            <a:off x="11254056" y="4354045"/>
            <a:ext cx="0" cy="404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35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78" y="31623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Why were protein coding transcripts flagged?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4EEC02-1F7C-4561-8171-EE75DCD66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093288"/>
              </p:ext>
            </p:extLst>
          </p:nvPr>
        </p:nvGraphicFramePr>
        <p:xfrm>
          <a:off x="6216650" y="1336065"/>
          <a:ext cx="5730823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238934"/>
            <a:ext cx="5464472" cy="5302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Additionally, </a:t>
            </a:r>
            <a:r>
              <a:rPr lang="en-US" sz="2000" u="sng" dirty="0"/>
              <a:t>the initial run considered all transcripts with at least 2 exons</a:t>
            </a:r>
          </a:p>
          <a:p>
            <a:r>
              <a:rPr lang="en-US" sz="2000" dirty="0"/>
              <a:t>It was found that many flagged transcripts were 2-exons long</a:t>
            </a:r>
          </a:p>
          <a:p>
            <a:r>
              <a:rPr lang="en-US" sz="2000" dirty="0"/>
              <a:t>The exon length cutoff could explain the presence of protein-coding transcripts being flagged as NMD</a:t>
            </a:r>
          </a:p>
          <a:p>
            <a:r>
              <a:rPr lang="en-US" sz="2000" dirty="0"/>
              <a:t>Flagging of the </a:t>
            </a:r>
            <a:r>
              <a:rPr lang="en-US" sz="2000" dirty="0" err="1"/>
              <a:t>Ensembl</a:t>
            </a:r>
            <a:r>
              <a:rPr lang="en-US" sz="2000" dirty="0"/>
              <a:t> reference repeated for exon length cut-offs of 2 thru to 5</a:t>
            </a:r>
          </a:p>
          <a:p>
            <a:r>
              <a:rPr lang="en-US" sz="2000" dirty="0"/>
              <a:t>Results: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Greater proportions of protein-coding transcripts were removed with increasingly stringent cutoff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1600" dirty="0"/>
              <a:t>The Jaccard similarity reached a maximum at a cut-off of 4</a:t>
            </a:r>
          </a:p>
          <a:p>
            <a:r>
              <a:rPr lang="en-US" sz="2000" dirty="0"/>
              <a:t>Jaccard similarity is not a direct indicator of performance but could be a relative measure (assuming </a:t>
            </a:r>
            <a:r>
              <a:rPr lang="en-US" sz="2000" i="1" dirty="0"/>
              <a:t>A</a:t>
            </a:r>
            <a:r>
              <a:rPr lang="en-US" sz="2000" dirty="0"/>
              <a:t>⋂</a:t>
            </a:r>
            <a:r>
              <a:rPr lang="en-US" sz="2000" i="1" dirty="0"/>
              <a:t>B</a:t>
            </a:r>
            <a:r>
              <a:rPr lang="en-US" sz="2000" dirty="0"/>
              <a:t>:</a:t>
            </a:r>
            <a:r>
              <a:rPr lang="en-US" sz="2000" i="1" dirty="0"/>
              <a:t>A</a:t>
            </a:r>
            <a:r>
              <a:rPr lang="en-US" sz="2000" dirty="0"/>
              <a:t> is the same for ALL REAL NMD)</a:t>
            </a:r>
          </a:p>
        </p:txBody>
      </p:sp>
    </p:spTree>
    <p:extLst>
      <p:ext uri="{BB962C8B-B14F-4D97-AF65-F5344CB8AC3E}">
        <p14:creationId xmlns:p14="http://schemas.microsoft.com/office/powerpoint/2010/main" val="1406056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826DB-451D-493D-9FA8-F362284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85579"/>
            <a:ext cx="5438071" cy="3243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12DA5-0B04-4913-A348-7C46CEB6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8" y="182880"/>
            <a:ext cx="5423158" cy="324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4D542-7A1C-480D-B76E-BC610179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515203"/>
            <a:ext cx="5430934" cy="3246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29154-5A94-4383-97DD-DE0392A8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8" y="3515203"/>
            <a:ext cx="5430934" cy="32461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7E8DF1-8822-4DFD-BE0E-5E285B7CF376}"/>
              </a:ext>
            </a:extLst>
          </p:cNvPr>
          <p:cNvGrpSpPr/>
          <p:nvPr/>
        </p:nvGrpSpPr>
        <p:grpSpPr>
          <a:xfrm>
            <a:off x="5564170" y="2266950"/>
            <a:ext cx="1020780" cy="1681402"/>
            <a:chOff x="5699125" y="2755900"/>
            <a:chExt cx="793750" cy="85590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2C6FFB-CD8E-4B42-8158-E9C47921FCBA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2755900"/>
              <a:ext cx="79375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08CB9C7-7E12-46CC-B382-0FAB24E09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125" y="2755900"/>
              <a:ext cx="793750" cy="85590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0D7CE4-4375-45C8-8C2B-01C033D5809F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3611802"/>
              <a:ext cx="79375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858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78" y="31623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4EEC02-1F7C-4561-8171-EE75DCD66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695988"/>
              </p:ext>
            </p:extLst>
          </p:nvPr>
        </p:nvGraphicFramePr>
        <p:xfrm>
          <a:off x="6216650" y="974115"/>
          <a:ext cx="5730823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294180"/>
            <a:ext cx="5039022" cy="5130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/>
              <a:t>Disagreement with reference annotation does </a:t>
            </a:r>
            <a:r>
              <a:rPr lang="en-US" sz="2000" b="1" u="sng" dirty="0"/>
              <a:t>NOT </a:t>
            </a:r>
            <a:r>
              <a:rPr lang="en-US" sz="2000" u="sng" dirty="0"/>
              <a:t>mean the NMD flagger is wrong</a:t>
            </a:r>
          </a:p>
          <a:p>
            <a:r>
              <a:rPr lang="en-US" sz="2000" dirty="0"/>
              <a:t>NMD flagger identified mostly non-coding transcripts, an informative discovery</a:t>
            </a:r>
          </a:p>
          <a:p>
            <a:r>
              <a:rPr lang="en-US" sz="2000" dirty="0"/>
              <a:t>Disagreement is driven by two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High false negative rate of NMD flagger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 err="1"/>
              <a:t>Ensembl</a:t>
            </a:r>
            <a:r>
              <a:rPr lang="en-US" sz="2000" dirty="0"/>
              <a:t> annotation is almost certainly incomplete</a:t>
            </a:r>
          </a:p>
          <a:p>
            <a:r>
              <a:rPr lang="en-US" sz="2000" dirty="0"/>
              <a:t>Protein-coding genes with 2/3 exons per transcript greatly confound the NMD flagger; this is somewhat alleviated by a more stringent cutoff.</a:t>
            </a:r>
          </a:p>
          <a:p>
            <a:r>
              <a:rPr lang="en-US" sz="2000" dirty="0"/>
              <a:t>Many transcripts are known to escape NMD</a:t>
            </a:r>
          </a:p>
          <a:p>
            <a:r>
              <a:rPr lang="en-US" sz="2000" dirty="0"/>
              <a:t>Therefore use a minimum of 4 exons/transcript for analysis as a compromise</a:t>
            </a:r>
          </a:p>
        </p:txBody>
      </p:sp>
    </p:spTree>
    <p:extLst>
      <p:ext uri="{BB962C8B-B14F-4D97-AF65-F5344CB8AC3E}">
        <p14:creationId xmlns:p14="http://schemas.microsoft.com/office/powerpoint/2010/main" val="3307515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3807F-CCCC-45EE-924A-E8EA08AA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92" y="1459409"/>
            <a:ext cx="11134216" cy="4167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28" y="5627370"/>
            <a:ext cx="3054461" cy="7810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10.46% NMD exons overall.</a:t>
            </a:r>
          </a:p>
          <a:p>
            <a:r>
              <a:rPr lang="en-US" dirty="0"/>
              <a:t>There are 18.83% first exons overall.</a:t>
            </a:r>
          </a:p>
          <a:p>
            <a:r>
              <a:rPr lang="en-US" dirty="0"/>
              <a:t>There are 21.76% last exons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4009969" y="5627370"/>
            <a:ext cx="3054461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13.02% NMD exons constitutive.</a:t>
            </a:r>
          </a:p>
          <a:p>
            <a:r>
              <a:rPr lang="en-US" dirty="0"/>
              <a:t>There are 12.98% first exons constitutive.</a:t>
            </a:r>
          </a:p>
          <a:p>
            <a:r>
              <a:rPr lang="en-US" dirty="0"/>
              <a:t>There are 11.49% last exons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7302389" y="5627370"/>
            <a:ext cx="3054461" cy="883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7.85% NMD exons differential.</a:t>
            </a:r>
          </a:p>
          <a:p>
            <a:r>
              <a:rPr lang="en-US" dirty="0"/>
              <a:t>There are 20.87% first exons differential.</a:t>
            </a:r>
          </a:p>
          <a:p>
            <a:r>
              <a:rPr lang="en-US" dirty="0"/>
              <a:t>There are 19.77% last exons differential.</a:t>
            </a:r>
            <a:endParaRPr lang="en-US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454789" y="1277790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B6EFB-2B48-4325-A8C6-68AE99B6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023" y="3048000"/>
            <a:ext cx="1287553" cy="10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3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exons </a:t>
            </a:r>
            <a:r>
              <a:rPr lang="en-US" dirty="0">
                <a:solidFill>
                  <a:srgbClr val="C00000"/>
                </a:solidFill>
              </a:rPr>
              <a:t>(PSI-Sigma)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exons and NMD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54988-650D-4212-8967-69D328D0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97" y="2087115"/>
            <a:ext cx="11076405" cy="43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75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8163D-DD86-4375-8EE9-83AA71C6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6" y="1244601"/>
            <a:ext cx="4658107" cy="4392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230E0-506F-4319-A7B2-C732349F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08" y="1272705"/>
            <a:ext cx="4715324" cy="439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46" y="5733898"/>
            <a:ext cx="2213708" cy="991443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There are 11.01% NMD junctions overall.</a:t>
            </a:r>
          </a:p>
          <a:p>
            <a:r>
              <a:rPr lang="en-US" dirty="0"/>
              <a:t>There are 54.95% first junctions overall.</a:t>
            </a:r>
          </a:p>
          <a:p>
            <a:r>
              <a:rPr lang="en-US" dirty="0"/>
              <a:t>There are 53.28% last junctions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3531081" y="5733898"/>
            <a:ext cx="2084359" cy="991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9.73% NMD junctions constitutive.</a:t>
            </a:r>
          </a:p>
          <a:p>
            <a:r>
              <a:rPr lang="en-US" dirty="0"/>
              <a:t>There are 51.08% first junctions constitutive.</a:t>
            </a:r>
          </a:p>
          <a:p>
            <a:r>
              <a:rPr lang="en-US" dirty="0"/>
              <a:t>There are 52.54% last junctions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5861467" y="5757377"/>
            <a:ext cx="2213708" cy="1027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14.22% NMD exons differential.</a:t>
            </a:r>
          </a:p>
          <a:p>
            <a:r>
              <a:rPr lang="en-US" dirty="0"/>
              <a:t>There are 70.15% first exons differential.</a:t>
            </a:r>
          </a:p>
          <a:p>
            <a:r>
              <a:rPr lang="en-US" dirty="0"/>
              <a:t>There are 58.00% last exons differential.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733061" y="770577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A79E7D-E279-49E5-96AD-1C77E01BE5D1}"/>
              </a:ext>
            </a:extLst>
          </p:cNvPr>
          <p:cNvSpPr/>
          <p:nvPr/>
        </p:nvSpPr>
        <p:spPr>
          <a:xfrm>
            <a:off x="8195468" y="5757377"/>
            <a:ext cx="2539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</a:rPr>
              <a:t>There are 12.70% NMD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60.32% first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53.49% last exons differential (plausible).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E7A04-1C39-40B0-A029-CB0177E9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666" y="2984926"/>
            <a:ext cx="1297661" cy="11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5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junctions </a:t>
            </a:r>
            <a:r>
              <a:rPr lang="en-US" dirty="0">
                <a:solidFill>
                  <a:srgbClr val="7030A0"/>
                </a:solidFill>
              </a:rPr>
              <a:t>(JUM)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junctions and NMD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73048-FA59-4D45-9207-08776483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66" y="2119087"/>
            <a:ext cx="10863784" cy="44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91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25321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 per entry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JUM junctions)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D4060-BF3E-4357-8E80-F525EC7E5E40}"/>
              </a:ext>
            </a:extLst>
          </p:cNvPr>
          <p:cNvSpPr/>
          <p:nvPr/>
        </p:nvSpPr>
        <p:spPr>
          <a:xfrm>
            <a:off x="1247682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6522-ED3E-4330-85D8-AACC89E84616}"/>
              </a:ext>
            </a:extLst>
          </p:cNvPr>
          <p:cNvSpPr/>
          <p:nvPr/>
        </p:nvSpPr>
        <p:spPr>
          <a:xfrm>
            <a:off x="2321997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CA420-7CB9-49CA-9411-5C86C2B29214}"/>
              </a:ext>
            </a:extLst>
          </p:cNvPr>
          <p:cNvSpPr txBox="1">
            <a:spLocks/>
          </p:cNvSpPr>
          <p:nvPr/>
        </p:nvSpPr>
        <p:spPr>
          <a:xfrm>
            <a:off x="2081744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13479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0.55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60.7%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85.9%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DBE3D-DF09-4E68-BD9E-D6DB1446004D}"/>
              </a:ext>
            </a:extLst>
          </p:cNvPr>
          <p:cNvSpPr txBox="1">
            <a:spLocks/>
          </p:cNvSpPr>
          <p:nvPr/>
        </p:nvSpPr>
        <p:spPr>
          <a:xfrm>
            <a:off x="935986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8710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0AFA8D-7D0C-4DF2-9448-AAA967F2B224}"/>
              </a:ext>
            </a:extLst>
          </p:cNvPr>
          <p:cNvSpPr txBox="1">
            <a:spLocks/>
          </p:cNvSpPr>
          <p:nvPr/>
        </p:nvSpPr>
        <p:spPr>
          <a:xfrm>
            <a:off x="3536825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2220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8C01F8-6971-4E6E-B996-CBD23C2908EF}"/>
              </a:ext>
            </a:extLst>
          </p:cNvPr>
          <p:cNvSpPr txBox="1">
            <a:spLocks/>
          </p:cNvSpPr>
          <p:nvPr/>
        </p:nvSpPr>
        <p:spPr>
          <a:xfrm>
            <a:off x="2012456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exon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3A98D-14E6-4377-98F2-D96F1D03B942}"/>
              </a:ext>
            </a:extLst>
          </p:cNvPr>
          <p:cNvSpPr/>
          <p:nvPr/>
        </p:nvSpPr>
        <p:spPr>
          <a:xfrm>
            <a:off x="6950035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0EA03-3E00-429F-A97F-0692D87B6C30}"/>
              </a:ext>
            </a:extLst>
          </p:cNvPr>
          <p:cNvSpPr/>
          <p:nvPr/>
        </p:nvSpPr>
        <p:spPr>
          <a:xfrm>
            <a:off x="8024350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D6A20-845A-4128-9597-6E8F04640402}"/>
              </a:ext>
            </a:extLst>
          </p:cNvPr>
          <p:cNvSpPr txBox="1">
            <a:spLocks/>
          </p:cNvSpPr>
          <p:nvPr/>
        </p:nvSpPr>
        <p:spPr>
          <a:xfrm>
            <a:off x="7784097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9928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0.43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48.0%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80.4%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68A165-6CF7-442A-B52B-29D90B387E26}"/>
              </a:ext>
            </a:extLst>
          </p:cNvPr>
          <p:cNvSpPr txBox="1">
            <a:spLocks/>
          </p:cNvSpPr>
          <p:nvPr/>
        </p:nvSpPr>
        <p:spPr>
          <a:xfrm>
            <a:off x="6638339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10750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68077B-56D5-4FB0-BFE3-8CD2EA64F74C}"/>
              </a:ext>
            </a:extLst>
          </p:cNvPr>
          <p:cNvSpPr txBox="1">
            <a:spLocks/>
          </p:cNvSpPr>
          <p:nvPr/>
        </p:nvSpPr>
        <p:spPr>
          <a:xfrm>
            <a:off x="9239178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2424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DF5271-DCD6-44BF-A270-F0F040986154}"/>
              </a:ext>
            </a:extLst>
          </p:cNvPr>
          <p:cNvSpPr txBox="1">
            <a:spLocks/>
          </p:cNvSpPr>
          <p:nvPr/>
        </p:nvSpPr>
        <p:spPr>
          <a:xfrm>
            <a:off x="7714809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Last exon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66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051078"/>
          </a:xfrm>
        </p:spPr>
        <p:txBody>
          <a:bodyPr>
            <a:normAutofit/>
          </a:bodyPr>
          <a:lstStyle/>
          <a:p>
            <a:r>
              <a:rPr lang="en-US" dirty="0"/>
              <a:t>Published benchmark for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32E8A-AF09-4735-AACF-5F933A94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62" y="1595432"/>
            <a:ext cx="5278075" cy="49869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C3325-7737-418E-80A7-EA2C800FE635}"/>
              </a:ext>
            </a:extLst>
          </p:cNvPr>
          <p:cNvSpPr/>
          <p:nvPr/>
        </p:nvSpPr>
        <p:spPr>
          <a:xfrm>
            <a:off x="8686800" y="6002189"/>
            <a:ext cx="3429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Liu, R. and Dickerson, J., 2017. Strawberry: Fast and accurate genome-guided transcript reconstruction and quantification from RNA-Seq. </a:t>
            </a:r>
            <a:r>
              <a:rPr lang="en-US" sz="1050" i="1" dirty="0" err="1"/>
              <a:t>PLoS</a:t>
            </a:r>
            <a:r>
              <a:rPr lang="en-US" sz="1050" i="1" dirty="0"/>
              <a:t> computational biology</a:t>
            </a:r>
            <a:r>
              <a:rPr lang="en-US" sz="1050" dirty="0"/>
              <a:t>, </a:t>
            </a:r>
            <a:r>
              <a:rPr lang="en-US" sz="1050" i="1" dirty="0"/>
              <a:t>13</a:t>
            </a:r>
            <a:r>
              <a:rPr lang="en-US" sz="1050" dirty="0"/>
              <a:t>(11), p.e1005851.</a:t>
            </a:r>
          </a:p>
        </p:txBody>
      </p:sp>
    </p:spTree>
    <p:extLst>
      <p:ext uri="{BB962C8B-B14F-4D97-AF65-F5344CB8AC3E}">
        <p14:creationId xmlns:p14="http://schemas.microsoft.com/office/powerpoint/2010/main" val="2043095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983 genes with differential AS (any significant pairwise change)</a:t>
            </a:r>
          </a:p>
          <a:p>
            <a:r>
              <a:rPr lang="en-US" dirty="0"/>
              <a:t>KEGG pathways: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AAC7C-C267-4C3C-8F08-491AAF34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2" y="3635700"/>
            <a:ext cx="5334038" cy="1186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8B714-4019-4643-A137-4720D327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1368070"/>
            <a:ext cx="6515595" cy="40202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25EFF4-FE08-4FDD-91DD-9F9539095BA8}"/>
              </a:ext>
            </a:extLst>
          </p:cNvPr>
          <p:cNvSpPr txBox="1">
            <a:spLocks/>
          </p:cNvSpPr>
          <p:nvPr/>
        </p:nvSpPr>
        <p:spPr>
          <a:xfrm>
            <a:off x="539750" y="4822219"/>
            <a:ext cx="4709144" cy="1875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Focal adhesion/cytoskeletal components clearly important</a:t>
            </a:r>
          </a:p>
          <a:p>
            <a:r>
              <a:rPr lang="en-US" dirty="0"/>
              <a:t>Deep connections with </a:t>
            </a:r>
            <a:r>
              <a:rPr lang="en-US" dirty="0" err="1"/>
              <a:t>mechanosensing</a:t>
            </a:r>
            <a:r>
              <a:rPr lang="en-US" dirty="0"/>
              <a:t> machinery, regulated by AS.</a:t>
            </a:r>
          </a:p>
          <a:p>
            <a:r>
              <a:rPr lang="en-US" dirty="0"/>
              <a:t>AS seems to often occur in kinases</a:t>
            </a:r>
          </a:p>
        </p:txBody>
      </p:sp>
    </p:spTree>
    <p:extLst>
      <p:ext uri="{BB962C8B-B14F-4D97-AF65-F5344CB8AC3E}">
        <p14:creationId xmlns:p14="http://schemas.microsoft.com/office/powerpoint/2010/main" val="14234575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25321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 per LSV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PSI-Sigma exons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D4060-BF3E-4357-8E80-F525EC7E5E40}"/>
              </a:ext>
            </a:extLst>
          </p:cNvPr>
          <p:cNvSpPr/>
          <p:nvPr/>
        </p:nvSpPr>
        <p:spPr>
          <a:xfrm>
            <a:off x="1247682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6522-ED3E-4330-85D8-AACC89E84616}"/>
              </a:ext>
            </a:extLst>
          </p:cNvPr>
          <p:cNvSpPr/>
          <p:nvPr/>
        </p:nvSpPr>
        <p:spPr>
          <a:xfrm>
            <a:off x="2321997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CA420-7CB9-49CA-9411-5C86C2B29214}"/>
              </a:ext>
            </a:extLst>
          </p:cNvPr>
          <p:cNvSpPr txBox="1">
            <a:spLocks/>
          </p:cNvSpPr>
          <p:nvPr/>
        </p:nvSpPr>
        <p:spPr>
          <a:xfrm>
            <a:off x="2081744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20475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0.11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12.3%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44.8%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DBE3D-DF09-4E68-BD9E-D6DB1446004D}"/>
              </a:ext>
            </a:extLst>
          </p:cNvPr>
          <p:cNvSpPr txBox="1">
            <a:spLocks/>
          </p:cNvSpPr>
          <p:nvPr/>
        </p:nvSpPr>
        <p:spPr>
          <a:xfrm>
            <a:off x="935986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146628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0AFA8D-7D0C-4DF2-9448-AAA967F2B224}"/>
              </a:ext>
            </a:extLst>
          </p:cNvPr>
          <p:cNvSpPr txBox="1">
            <a:spLocks/>
          </p:cNvSpPr>
          <p:nvPr/>
        </p:nvSpPr>
        <p:spPr>
          <a:xfrm>
            <a:off x="3536825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25244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8C01F8-6971-4E6E-B996-CBD23C2908EF}"/>
              </a:ext>
            </a:extLst>
          </p:cNvPr>
          <p:cNvSpPr txBox="1">
            <a:spLocks/>
          </p:cNvSpPr>
          <p:nvPr/>
        </p:nvSpPr>
        <p:spPr>
          <a:xfrm>
            <a:off x="2012456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exon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3A98D-14E6-4377-98F2-D96F1D03B942}"/>
              </a:ext>
            </a:extLst>
          </p:cNvPr>
          <p:cNvSpPr/>
          <p:nvPr/>
        </p:nvSpPr>
        <p:spPr>
          <a:xfrm>
            <a:off x="6950035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0EA03-3E00-429F-A97F-0692D87B6C30}"/>
              </a:ext>
            </a:extLst>
          </p:cNvPr>
          <p:cNvSpPr/>
          <p:nvPr/>
        </p:nvSpPr>
        <p:spPr>
          <a:xfrm>
            <a:off x="8024350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D6A20-845A-4128-9597-6E8F04640402}"/>
              </a:ext>
            </a:extLst>
          </p:cNvPr>
          <p:cNvSpPr txBox="1">
            <a:spLocks/>
          </p:cNvSpPr>
          <p:nvPr/>
        </p:nvSpPr>
        <p:spPr>
          <a:xfrm>
            <a:off x="7784097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35940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0.18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20.0%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64.5%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68A165-6CF7-442A-B52B-29D90B387E26}"/>
              </a:ext>
            </a:extLst>
          </p:cNvPr>
          <p:cNvSpPr txBox="1">
            <a:spLocks/>
          </p:cNvSpPr>
          <p:nvPr/>
        </p:nvSpPr>
        <p:spPr>
          <a:xfrm>
            <a:off x="6638339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143655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68077B-56D5-4FB0-BFE3-8CD2EA64F74C}"/>
              </a:ext>
            </a:extLst>
          </p:cNvPr>
          <p:cNvSpPr txBox="1">
            <a:spLocks/>
          </p:cNvSpPr>
          <p:nvPr/>
        </p:nvSpPr>
        <p:spPr>
          <a:xfrm>
            <a:off x="9239178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19823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DF5271-DCD6-44BF-A270-F0F040986154}"/>
              </a:ext>
            </a:extLst>
          </p:cNvPr>
          <p:cNvSpPr txBox="1">
            <a:spLocks/>
          </p:cNvSpPr>
          <p:nvPr/>
        </p:nvSpPr>
        <p:spPr>
          <a:xfrm>
            <a:off x="7714809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Last exon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622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2" y="214320"/>
            <a:ext cx="6056499" cy="1256704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29D083-0C4B-40F2-87C7-80290366E2F2}"/>
              </a:ext>
            </a:extLst>
          </p:cNvPr>
          <p:cNvSpPr txBox="1">
            <a:spLocks/>
          </p:cNvSpPr>
          <p:nvPr/>
        </p:nvSpPr>
        <p:spPr>
          <a:xfrm>
            <a:off x="283612" y="1949597"/>
            <a:ext cx="5039022" cy="4387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PSI-Sigma exons were less concordant with reference compared to JUM junction-associated exons</a:t>
            </a:r>
          </a:p>
          <a:p>
            <a:r>
              <a:rPr lang="en-US" sz="2000" dirty="0"/>
              <a:t>Possible explanation: each junction is associated with two exons – overall greater chance to catch an annotated exon</a:t>
            </a:r>
          </a:p>
          <a:p>
            <a:r>
              <a:rPr lang="en-US" sz="2000" dirty="0"/>
              <a:t>Calls to first exons are the most common discrepancies in the assembled transcriptome</a:t>
            </a:r>
          </a:p>
          <a:p>
            <a:r>
              <a:rPr lang="en-US" sz="2000" dirty="0"/>
              <a:t>Possibly reflects non-uniform junction read coverage (greater at the 3’ end)?</a:t>
            </a:r>
          </a:p>
          <a:p>
            <a:r>
              <a:rPr lang="en-US" sz="2000" dirty="0"/>
              <a:t>Exon read coverage did not seem to vary along transcript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D96FB-1572-4F92-9874-700BFAC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61" y="519421"/>
            <a:ext cx="5216559" cy="280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0C01F-6B6F-4A06-A551-25A28BE7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61" y="3534152"/>
            <a:ext cx="5216559" cy="279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37D53C-CD50-435C-824F-FAF9E2155AB7}"/>
              </a:ext>
            </a:extLst>
          </p:cNvPr>
          <p:cNvCxnSpPr>
            <a:cxnSpLocks/>
          </p:cNvCxnSpPr>
          <p:nvPr/>
        </p:nvCxnSpPr>
        <p:spPr>
          <a:xfrm>
            <a:off x="8975274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8281E-5F4E-4979-B33A-73E2BC785C30}"/>
              </a:ext>
            </a:extLst>
          </p:cNvPr>
          <p:cNvCxnSpPr>
            <a:cxnSpLocks/>
          </p:cNvCxnSpPr>
          <p:nvPr/>
        </p:nvCxnSpPr>
        <p:spPr>
          <a:xfrm>
            <a:off x="10148951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873EDC7-85B0-45F9-A4E7-460B2291FE36}"/>
              </a:ext>
            </a:extLst>
          </p:cNvPr>
          <p:cNvSpPr/>
          <p:nvPr/>
        </p:nvSpPr>
        <p:spPr>
          <a:xfrm rot="1519064" flipV="1">
            <a:off x="10052621" y="3708963"/>
            <a:ext cx="1831992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7B1BC1F-F08A-4A5B-961D-BF683DE3408F}"/>
              </a:ext>
            </a:extLst>
          </p:cNvPr>
          <p:cNvSpPr/>
          <p:nvPr/>
        </p:nvSpPr>
        <p:spPr>
          <a:xfrm rot="9323480" flipV="1">
            <a:off x="7041014" y="3690100"/>
            <a:ext cx="2016306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2" y="214320"/>
            <a:ext cx="6056499" cy="783207"/>
          </a:xfrm>
        </p:spPr>
        <p:txBody>
          <a:bodyPr>
            <a:normAutofit/>
          </a:bodyPr>
          <a:lstStyle/>
          <a:p>
            <a:r>
              <a:rPr lang="en-US" dirty="0"/>
              <a:t>NMD Summary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29D083-0C4B-40F2-87C7-80290366E2F2}"/>
              </a:ext>
            </a:extLst>
          </p:cNvPr>
          <p:cNvSpPr txBox="1">
            <a:spLocks/>
          </p:cNvSpPr>
          <p:nvPr/>
        </p:nvSpPr>
        <p:spPr>
          <a:xfrm>
            <a:off x="283612" y="1425039"/>
            <a:ext cx="5039022" cy="491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Distinct locations of differential splicing and NMD-specific features observed</a:t>
            </a:r>
          </a:p>
          <a:p>
            <a:r>
              <a:rPr lang="en-US" sz="2000" dirty="0"/>
              <a:t>Poor agreement of first/last exon annotation between assembled and reference transcriptome</a:t>
            </a:r>
          </a:p>
          <a:p>
            <a:r>
              <a:rPr lang="en-US" sz="2000" b="1" dirty="0"/>
              <a:t>Will be dropping the assembled first/last exon in the final analysis</a:t>
            </a:r>
          </a:p>
          <a:p>
            <a:r>
              <a:rPr lang="en-US" sz="2000" dirty="0"/>
              <a:t>Discrepancies in NMD annotation is </a:t>
            </a:r>
            <a:r>
              <a:rPr lang="en-US" sz="2000"/>
              <a:t>expected to mostly result from </a:t>
            </a:r>
            <a:r>
              <a:rPr lang="en-US" sz="2000" dirty="0"/>
              <a:t>missing 3’ regions in the assembled transcriptome</a:t>
            </a:r>
          </a:p>
          <a:p>
            <a:r>
              <a:rPr lang="en-US" sz="2000" dirty="0"/>
              <a:t>Missing 5’ regions are more prevalent than missing 3’ regions in the assembled transcriptome, possible artifact from poly(A) capture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D96FB-1572-4F92-9874-700BFAC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61" y="519421"/>
            <a:ext cx="5216559" cy="280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0C01F-6B6F-4A06-A551-25A28BE7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61" y="3534152"/>
            <a:ext cx="5216559" cy="279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37D53C-CD50-435C-824F-FAF9E2155AB7}"/>
              </a:ext>
            </a:extLst>
          </p:cNvPr>
          <p:cNvCxnSpPr>
            <a:cxnSpLocks/>
          </p:cNvCxnSpPr>
          <p:nvPr/>
        </p:nvCxnSpPr>
        <p:spPr>
          <a:xfrm>
            <a:off x="8975274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8281E-5F4E-4979-B33A-73E2BC785C30}"/>
              </a:ext>
            </a:extLst>
          </p:cNvPr>
          <p:cNvCxnSpPr>
            <a:cxnSpLocks/>
          </p:cNvCxnSpPr>
          <p:nvPr/>
        </p:nvCxnSpPr>
        <p:spPr>
          <a:xfrm>
            <a:off x="10148951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873EDC7-85B0-45F9-A4E7-460B2291FE36}"/>
              </a:ext>
            </a:extLst>
          </p:cNvPr>
          <p:cNvSpPr/>
          <p:nvPr/>
        </p:nvSpPr>
        <p:spPr>
          <a:xfrm rot="1519064" flipV="1">
            <a:off x="10052621" y="3708963"/>
            <a:ext cx="1831992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7B1BC1F-F08A-4A5B-961D-BF683DE3408F}"/>
              </a:ext>
            </a:extLst>
          </p:cNvPr>
          <p:cNvSpPr/>
          <p:nvPr/>
        </p:nvSpPr>
        <p:spPr>
          <a:xfrm rot="9323480" flipV="1">
            <a:off x="7041014" y="3690100"/>
            <a:ext cx="2016306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16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983 genes differentially spliced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473F8-62C2-419C-9223-62AA904E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24" y="3630089"/>
            <a:ext cx="5711376" cy="3173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89DE0-D218-4E3B-B286-EC4180DC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48" y="1063550"/>
            <a:ext cx="932709" cy="1433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DACA7-2E7B-4AE7-8FA3-B0D30604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6" y="3642741"/>
            <a:ext cx="6385146" cy="3179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19FBA0-5240-4609-9A1C-62C9FC1B1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35" y="678236"/>
            <a:ext cx="6192423" cy="2964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FB56FA-7DB4-4B53-B91F-D065DC712C5A}"/>
                  </a:ext>
                </a:extLst>
              </p14:cNvPr>
              <p14:cNvContentPartPr/>
              <p14:nvPr/>
            </p14:nvContentPartPr>
            <p14:xfrm>
              <a:off x="1219320" y="2467080"/>
              <a:ext cx="10454040" cy="398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FB56FA-7DB4-4B53-B91F-D065DC712C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9960" y="2457720"/>
                <a:ext cx="10472760" cy="40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C904A-62DA-4EE6-AAA2-809D7E543403}"/>
                  </a:ext>
                </a:extLst>
              </p14:cNvPr>
              <p14:cNvContentPartPr/>
              <p14:nvPr/>
            </p14:nvContentPartPr>
            <p14:xfrm>
              <a:off x="819000" y="5477040"/>
              <a:ext cx="600480" cy="60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C904A-62DA-4EE6-AAA2-809D7E5434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640" y="5467680"/>
                <a:ext cx="61920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88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16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321" y="198633"/>
            <a:ext cx="5160484" cy="5758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Top 30 PFAM family enrichment for all 983 genes differentially spliced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A9DCC-0003-4F39-BC02-65E8666B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938989"/>
            <a:ext cx="11131550" cy="57136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E08988-2ABD-4AC1-9DCD-DAFAA504D219}"/>
              </a:ext>
            </a:extLst>
          </p:cNvPr>
          <p:cNvCxnSpPr>
            <a:cxnSpLocks/>
          </p:cNvCxnSpPr>
          <p:nvPr/>
        </p:nvCxnSpPr>
        <p:spPr>
          <a:xfrm flipH="1">
            <a:off x="2211294" y="1637553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BE772-B737-4855-BC64-01D8AE84FA36}"/>
              </a:ext>
            </a:extLst>
          </p:cNvPr>
          <p:cNvCxnSpPr>
            <a:cxnSpLocks/>
          </p:cNvCxnSpPr>
          <p:nvPr/>
        </p:nvCxnSpPr>
        <p:spPr>
          <a:xfrm flipH="1">
            <a:off x="4025153" y="3009153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B0409-1698-4758-A258-CCF12540FB1D}"/>
              </a:ext>
            </a:extLst>
          </p:cNvPr>
          <p:cNvCxnSpPr>
            <a:cxnSpLocks/>
          </p:cNvCxnSpPr>
          <p:nvPr/>
        </p:nvCxnSpPr>
        <p:spPr>
          <a:xfrm flipH="1">
            <a:off x="3576918" y="4168588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B3274-C899-4D17-B3A7-BFD3BFFC4243}"/>
              </a:ext>
            </a:extLst>
          </p:cNvPr>
          <p:cNvCxnSpPr>
            <a:cxnSpLocks/>
          </p:cNvCxnSpPr>
          <p:nvPr/>
        </p:nvCxnSpPr>
        <p:spPr>
          <a:xfrm flipH="1">
            <a:off x="5919694" y="420743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B679E0-571F-47CE-87CA-F96D287CA178}"/>
              </a:ext>
            </a:extLst>
          </p:cNvPr>
          <p:cNvCxnSpPr>
            <a:cxnSpLocks/>
          </p:cNvCxnSpPr>
          <p:nvPr/>
        </p:nvCxnSpPr>
        <p:spPr>
          <a:xfrm flipH="1">
            <a:off x="7847697" y="114782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3C16CA-1E1D-4CA0-AFDF-BF534A2BCDA1}"/>
              </a:ext>
            </a:extLst>
          </p:cNvPr>
          <p:cNvCxnSpPr>
            <a:cxnSpLocks/>
          </p:cNvCxnSpPr>
          <p:nvPr/>
        </p:nvCxnSpPr>
        <p:spPr>
          <a:xfrm flipH="1">
            <a:off x="8262470" y="420743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477A74-8F7D-4C07-9BB0-0398B6A78D2B}"/>
              </a:ext>
            </a:extLst>
          </p:cNvPr>
          <p:cNvCxnSpPr>
            <a:cxnSpLocks/>
          </p:cNvCxnSpPr>
          <p:nvPr/>
        </p:nvCxnSpPr>
        <p:spPr>
          <a:xfrm flipH="1">
            <a:off x="10700870" y="3594848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6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70" y="1581479"/>
            <a:ext cx="4709144" cy="46355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253 genes with AS between first and last time point – results too sparse to interpret</a:t>
            </a:r>
          </a:p>
          <a:p>
            <a:r>
              <a:rPr lang="en-US" dirty="0"/>
              <a:t>1899 genes with any differential exon were enriched</a:t>
            </a:r>
          </a:p>
          <a:p>
            <a:r>
              <a:rPr lang="en-US" dirty="0"/>
              <a:t>OB-specific KEGG pathways were not highly enriched</a:t>
            </a:r>
          </a:p>
          <a:p>
            <a:r>
              <a:rPr lang="en-US" dirty="0"/>
              <a:t>However, can observe distinct groups/families of genes: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Inflammatory mediator… TRP channels: ADCY3/4/7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Phosphatidylinositol signaling system: DGKA/E/H/Z, PLCB1/B4/D4/G1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MAPK </a:t>
            </a:r>
            <a:r>
              <a:rPr lang="en-US" dirty="0" err="1"/>
              <a:t>signalling</a:t>
            </a:r>
            <a:r>
              <a:rPr lang="en-US" dirty="0"/>
              <a:t>: MAPK7/8/12/13, MAP2K4, MAP3K3/6/12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 err="1"/>
              <a:t>Wnt</a:t>
            </a:r>
            <a:r>
              <a:rPr lang="en-US" dirty="0"/>
              <a:t>: mostly transcription factors TCF7/7L2, NFATC1/3/4</a:t>
            </a:r>
          </a:p>
          <a:p>
            <a:pPr lvl="1">
              <a:buFont typeface="Calibri" panose="020F0502020204030204" pitchFamily="34" charset="0"/>
              <a:buChar char="−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13F07-87EF-401B-AE19-8E3FAEEF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27" y="1352550"/>
            <a:ext cx="5698180" cy="4076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52B497-340E-4481-9B73-8A0619F73429}"/>
              </a:ext>
            </a:extLst>
          </p:cNvPr>
          <p:cNvSpPr/>
          <p:nvPr/>
        </p:nvSpPr>
        <p:spPr>
          <a:xfrm>
            <a:off x="5797142" y="43942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B7BEF-6013-49A9-A5B2-2C7D637F037E}"/>
              </a:ext>
            </a:extLst>
          </p:cNvPr>
          <p:cNvSpPr/>
          <p:nvPr/>
        </p:nvSpPr>
        <p:spPr>
          <a:xfrm>
            <a:off x="5797142" y="46863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D5C2D-A57B-450F-B8DD-C36750274ECB}"/>
              </a:ext>
            </a:extLst>
          </p:cNvPr>
          <p:cNvSpPr/>
          <p:nvPr/>
        </p:nvSpPr>
        <p:spPr>
          <a:xfrm>
            <a:off x="5797142" y="33909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332F6-D646-43BE-ADDF-2AD205A4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25" y="6113318"/>
            <a:ext cx="5698180" cy="21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9394E-ADEF-4656-9DA5-B8485722B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65" y="5647482"/>
            <a:ext cx="5675301" cy="1945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96901D-5CBE-4D99-A464-ECA499082842}"/>
              </a:ext>
            </a:extLst>
          </p:cNvPr>
          <p:cNvSpPr/>
          <p:nvPr/>
        </p:nvSpPr>
        <p:spPr>
          <a:xfrm>
            <a:off x="5808580" y="5651829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CF0D1A-2453-41C5-B334-D6933AB43155}"/>
              </a:ext>
            </a:extLst>
          </p:cNvPr>
          <p:cNvSpPr/>
          <p:nvPr/>
        </p:nvSpPr>
        <p:spPr>
          <a:xfrm>
            <a:off x="5797142" y="6128079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25794</TotalTime>
  <Words>4141</Words>
  <Application>Microsoft Office PowerPoint</Application>
  <PresentationFormat>Widescreen</PresentationFormat>
  <Paragraphs>519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Open Sans</vt:lpstr>
      <vt:lpstr>XITS Math</vt:lpstr>
      <vt:lpstr>Office Theme</vt:lpstr>
      <vt:lpstr>Spliceome dynamics during osteogenesis</vt:lpstr>
      <vt:lpstr>Specificity of AS targets - multifaceted</vt:lpstr>
      <vt:lpstr>A first look at the data: JUM</vt:lpstr>
      <vt:lpstr>A first look at the data: JUM</vt:lpstr>
      <vt:lpstr>PowerPoint Presentation</vt:lpstr>
      <vt:lpstr>A first look at the data: JUM</vt:lpstr>
      <vt:lpstr>A first look at the data: JUM</vt:lpstr>
      <vt:lpstr>A first look at the data: JUM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Clustering of time-series spliceomic data</vt:lpstr>
      <vt:lpstr>Functional enrichment (cluster-wise)</vt:lpstr>
      <vt:lpstr>Cluster-wise GO terms of interest – JUM (plausible only) </vt:lpstr>
      <vt:lpstr>Cluster-wise GO terms of interest - PSI-Sigma </vt:lpstr>
      <vt:lpstr>Cluster-wise GO terms of interest - PSI-Sigma </vt:lpstr>
      <vt:lpstr>Cluster-wise enrichments of interest - PSI-Sigma </vt:lpstr>
      <vt:lpstr>Cluster-wise GO terms of interest - PSI-Sigma </vt:lpstr>
      <vt:lpstr>Cluster-wise GO terms of interest - PSI-Sigma </vt:lpstr>
      <vt:lpstr>Cluster-wise GO terms of interest - PSI-Sigma </vt:lpstr>
      <vt:lpstr>Cluster-wise GO terms of interest - PSI-Sigma </vt:lpstr>
      <vt:lpstr>Recurring genes of interest - JUM </vt:lpstr>
      <vt:lpstr>Recurring genes of interest – PSI-Sigma </vt:lpstr>
      <vt:lpstr>A hierarchy of splicing factors?</vt:lpstr>
      <vt:lpstr>One splicer to rule them all?</vt:lpstr>
      <vt:lpstr>One splicer to rule them all?</vt:lpstr>
      <vt:lpstr>Functional enrichment (timepoint-wise)</vt:lpstr>
      <vt:lpstr>Functional enrichment (BP GO) (highest per time point) PSI-Sigma</vt:lpstr>
      <vt:lpstr>Functional enrichment (BP GO) (highest per time point) JUM</vt:lpstr>
      <vt:lpstr>Summary</vt:lpstr>
      <vt:lpstr>Spliceome dynamics during osteogenesis</vt:lpstr>
      <vt:lpstr>Junction/Exon ontology</vt:lpstr>
      <vt:lpstr>Junction/Exon ontology</vt:lpstr>
      <vt:lpstr>Junction/Exon ontology</vt:lpstr>
      <vt:lpstr>Junction/Exon ontology</vt:lpstr>
      <vt:lpstr>Transcript-level features</vt:lpstr>
      <vt:lpstr>Transcript-level features</vt:lpstr>
      <vt:lpstr>PowerPoint Presentation</vt:lpstr>
      <vt:lpstr>PowerPoint Presentation</vt:lpstr>
      <vt:lpstr>PowerPoint Presentation</vt:lpstr>
      <vt:lpstr>NMD analysis</vt:lpstr>
      <vt:lpstr>Predicting NMD candidates (de novo)</vt:lpstr>
      <vt:lpstr>Predicting NMD candidates (de novo)</vt:lpstr>
      <vt:lpstr>Apparent poor agreement with reference NMD</vt:lpstr>
      <vt:lpstr>Apparent poor agreement with reference NMD?</vt:lpstr>
      <vt:lpstr>Apparent poor agreement with reference NMD?</vt:lpstr>
      <vt:lpstr>Why were protein coding transcripts flagged?</vt:lpstr>
      <vt:lpstr>PowerPoint Presentation</vt:lpstr>
      <vt:lpstr>Summary</vt:lpstr>
      <vt:lpstr>NMD reporting* - PSI-Sigma</vt:lpstr>
      <vt:lpstr>UpSet plot – differential exons (PSI-Sigma)</vt:lpstr>
      <vt:lpstr>NMD reporting* - JUM</vt:lpstr>
      <vt:lpstr>UpSet plot – differential junctions (JUM)</vt:lpstr>
      <vt:lpstr>First/Last exon concordance per entry  (reference vs. Strawberry, JUM junctions)</vt:lpstr>
      <vt:lpstr>Published benchmark for Strawberry</vt:lpstr>
      <vt:lpstr>First/Last exon concordance per LSV (reference vs. Strawberry, PSI-Sigma exons)</vt:lpstr>
      <vt:lpstr>First/Last exon concordance (reference vs. Strawberry)</vt:lpstr>
      <vt:lpstr>NMD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1615</cp:revision>
  <dcterms:created xsi:type="dcterms:W3CDTF">2020-04-06T05:04:05Z</dcterms:created>
  <dcterms:modified xsi:type="dcterms:W3CDTF">2020-05-02T08:02:31Z</dcterms:modified>
</cp:coreProperties>
</file>